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66" r:id="rId5"/>
  </p:sldIdLst>
  <p:sldSz cx="9144000" cy="6858000" type="screen4x3"/>
  <p:notesSz cx="6805613" cy="9939338"/>
  <p:embeddedFontLst>
    <p:embeddedFont>
      <p:font typeface="Source Sans Pro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2" autoAdjust="0"/>
    <p:restoredTop sz="94660"/>
  </p:normalViewPr>
  <p:slideViewPr>
    <p:cSldViewPr>
      <p:cViewPr>
        <p:scale>
          <a:sx n="84" d="100"/>
          <a:sy n="84" d="100"/>
        </p:scale>
        <p:origin x="816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17/02/2019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17/02/2019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9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Fonctionnement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du Centre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896" cy="446449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Présence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sur l’annuaire du Centre : </a:t>
            </a:r>
            <a:endParaRPr lang="fr-FR" sz="11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apparaître sur l’annuaire du Centre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il faut :</a:t>
            </a: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Adhérer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au Centre en réglant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son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abonnement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au Centre par prélèvement,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Utiliser les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salles du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 au moins 3 heures par mois.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Durée de validité des forfaits :</a:t>
            </a:r>
          </a:p>
          <a:p>
            <a:pPr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- Les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forfaits ont une durée de validité de 6 mois pour les forfaits découverte et bronze et un an pour les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autres. </a:t>
            </a:r>
          </a:p>
          <a:p>
            <a:pPr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- C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elui-ci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ne pourra pas être remboursé.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3- </a:t>
            </a: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Plusieurs lieux d’exercice :</a:t>
            </a: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l’intervenant travaille dans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plusieurs lieux,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il s’engage à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respecter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facilité d’accès pour le patients.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Quand un client est recommandé par le Centre à un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intervenant, ce dernier doit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recevoir le patient dans le Centre quand bien même il aurait son propre cabinet à proximité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4- </a:t>
            </a: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Partenariats :</a:t>
            </a: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Tous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les partenariats négociés par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relèvent de la responsabilité juridique à part entière de la société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Tous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les contrats sont la propriété de la société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5- </a:t>
            </a: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Publicité dans le Centre :</a:t>
            </a: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Toute carte de visite ou flyer disposés dans le Centre devront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avoir le logo et l’adresse de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Santé.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cartes de visite disposées dans le centre seront offertes par le Centre et reprendront la charte graphique de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Santé. Cette mesure permet </a:t>
            </a:r>
          </a:p>
          <a:p>
            <a:pPr marL="171450" lvl="0" indent="-171450">
              <a:buFontTx/>
              <a:buChar char="-"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D’avoir une meilleure lisibilité par le public des différents professionnels,</a:t>
            </a:r>
          </a:p>
          <a:p>
            <a:pPr marL="171450" lvl="0" indent="-171450">
              <a:buFontTx/>
              <a:buChar char="-"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D’é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viter les « squatters »</a:t>
            </a: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6- </a:t>
            </a: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plaques </a:t>
            </a: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Elles</a:t>
            </a:r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peuvent être réalisées que pour les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professions conventionnées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professionnels exerçant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de façon permanente dans le Centre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Ces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conditions font partie intégrante des conditions générales de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vente que vous pouvez consulter à tout moment dans « Outils intervenant » sur le blog de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285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 BON USAGE DES SALLES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150" y="1347726"/>
            <a:ext cx="7571700" cy="5099440"/>
          </a:xfrm>
        </p:spPr>
        <p:txBody>
          <a:bodyPr/>
          <a:lstStyle/>
          <a:p>
            <a:pPr marL="171450" indent="-171450"/>
            <a:r>
              <a:rPr lang="fr-FR" sz="1200" b="1" dirty="0" smtClean="0"/>
              <a:t>Réserve :</a:t>
            </a:r>
            <a:r>
              <a:rPr lang="fr-FR" sz="1200" dirty="0" smtClean="0"/>
              <a:t> </a:t>
            </a:r>
          </a:p>
          <a:p>
            <a:pPr>
              <a:buNone/>
            </a:pPr>
            <a:r>
              <a:rPr lang="fr-FR" sz="1200" dirty="0" smtClean="0"/>
              <a:t>      Manipuler </a:t>
            </a:r>
            <a:r>
              <a:rPr lang="fr-FR" sz="1200" dirty="0"/>
              <a:t>les affaires </a:t>
            </a:r>
            <a:r>
              <a:rPr lang="fr-FR" sz="1200" dirty="0" smtClean="0"/>
              <a:t>dans le placard en silence pour éviter de faire du bruit dans les salles </a:t>
            </a:r>
          </a:p>
          <a:p>
            <a:pPr>
              <a:buNone/>
            </a:pPr>
            <a:r>
              <a:rPr lang="fr-FR" sz="1200" dirty="0" smtClean="0"/>
              <a:t>      mitoyennes 10, 11 et 12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/>
            <a:r>
              <a:rPr lang="fr-FR" sz="1200" b="1" dirty="0" smtClean="0"/>
              <a:t>Respect </a:t>
            </a:r>
            <a:r>
              <a:rPr lang="fr-FR" sz="1200" b="1" dirty="0"/>
              <a:t>des horaires de </a:t>
            </a:r>
            <a:r>
              <a:rPr lang="fr-FR" sz="1200" b="1" dirty="0" smtClean="0"/>
              <a:t>consultation :</a:t>
            </a:r>
          </a:p>
          <a:p>
            <a:pPr>
              <a:buNone/>
            </a:pPr>
            <a:r>
              <a:rPr lang="fr-FR" sz="1200" dirty="0" smtClean="0"/>
              <a:t>      En cas du retard du patient ou du consultant, la </a:t>
            </a:r>
            <a:r>
              <a:rPr lang="fr-FR" sz="1200" dirty="0"/>
              <a:t>consultation </a:t>
            </a:r>
            <a:r>
              <a:rPr lang="fr-FR" sz="1200" dirty="0" smtClean="0"/>
              <a:t>est diminuée d'autant.</a:t>
            </a:r>
          </a:p>
          <a:p>
            <a:pPr>
              <a:buNone/>
            </a:pPr>
            <a:r>
              <a:rPr lang="fr-FR" sz="1200" dirty="0"/>
              <a:t> </a:t>
            </a:r>
            <a:r>
              <a:rPr lang="fr-FR" sz="1200" dirty="0" smtClean="0"/>
              <a:t>     Ce n’est pas au </a:t>
            </a:r>
            <a:r>
              <a:rPr lang="fr-FR" sz="1200" dirty="0"/>
              <a:t>praticien </a:t>
            </a:r>
            <a:r>
              <a:rPr lang="fr-FR" sz="1200" dirty="0" smtClean="0"/>
              <a:t>suivant d’être pénalisé.</a:t>
            </a:r>
          </a:p>
          <a:p>
            <a:pPr>
              <a:buNone/>
            </a:pPr>
            <a:r>
              <a:rPr lang="fr-FR" sz="1200" dirty="0"/>
              <a:t> </a:t>
            </a:r>
            <a:r>
              <a:rPr lang="fr-FR" sz="1200" dirty="0" smtClean="0"/>
              <a:t>    Si vous savez que vous allez dépasser l'horaire, </a:t>
            </a:r>
            <a:r>
              <a:rPr lang="fr-FR" sz="1200" dirty="0"/>
              <a:t>prévoir </a:t>
            </a:r>
            <a:r>
              <a:rPr lang="fr-FR" sz="1200" dirty="0" smtClean="0"/>
              <a:t>30 minutes</a:t>
            </a:r>
            <a:r>
              <a:rPr lang="fr-FR" sz="1200" dirty="0"/>
              <a:t> </a:t>
            </a:r>
            <a:r>
              <a:rPr lang="fr-FR" sz="1200" dirty="0" smtClean="0"/>
              <a:t>de plus si le planning le permet.</a:t>
            </a:r>
          </a:p>
          <a:p>
            <a:pPr marL="171450" indent="-171450"/>
            <a:r>
              <a:rPr lang="fr-FR" sz="1200" b="1" dirty="0" smtClean="0"/>
              <a:t>Utilisation des salles avec table de soin :</a:t>
            </a:r>
          </a:p>
          <a:p>
            <a:pPr>
              <a:buNone/>
            </a:pPr>
            <a:r>
              <a:rPr lang="fr-FR" sz="1200" b="1" dirty="0"/>
              <a:t> </a:t>
            </a:r>
            <a:r>
              <a:rPr lang="fr-FR" sz="1200" b="1" dirty="0" smtClean="0"/>
              <a:t>     </a:t>
            </a:r>
            <a:r>
              <a:rPr lang="fr-FR" sz="1200" dirty="0" smtClean="0"/>
              <a:t>Laissez en priorité ces</a:t>
            </a:r>
            <a:r>
              <a:rPr lang="fr-FR" sz="1200" dirty="0"/>
              <a:t> </a:t>
            </a:r>
            <a:r>
              <a:rPr lang="fr-FR" sz="1200" dirty="0" smtClean="0"/>
              <a:t>pour les pratiques nécessitant d’une table.</a:t>
            </a:r>
          </a:p>
          <a:p>
            <a:pPr marL="171450" indent="-171450"/>
            <a:r>
              <a:rPr lang="fr-FR" sz="1200" b="1" dirty="0" smtClean="0"/>
              <a:t>Aménagement des salles :</a:t>
            </a:r>
          </a:p>
          <a:p>
            <a:pPr>
              <a:buNone/>
            </a:pPr>
            <a:r>
              <a:rPr lang="fr-FR" sz="1200" dirty="0" smtClean="0"/>
              <a:t>      - Pour tout changement de </a:t>
            </a:r>
            <a:r>
              <a:rPr lang="fr-FR" sz="1200" dirty="0"/>
              <a:t>mobilier </a:t>
            </a:r>
            <a:r>
              <a:rPr lang="fr-FR" sz="1200" dirty="0" smtClean="0"/>
              <a:t>remettre en </a:t>
            </a:r>
            <a:r>
              <a:rPr lang="fr-FR" sz="1200" dirty="0"/>
              <a:t>ordre </a:t>
            </a:r>
            <a:r>
              <a:rPr lang="fr-FR" sz="1200" dirty="0" smtClean="0"/>
              <a:t>la salle</a:t>
            </a:r>
          </a:p>
          <a:p>
            <a:pPr>
              <a:buNone/>
            </a:pPr>
            <a:r>
              <a:rPr lang="fr-FR" sz="1200" dirty="0" smtClean="0"/>
              <a:t>      - Aérer </a:t>
            </a:r>
            <a:r>
              <a:rPr lang="fr-FR" sz="1200" dirty="0"/>
              <a:t>la </a:t>
            </a:r>
            <a:r>
              <a:rPr lang="fr-FR" sz="1200" dirty="0" smtClean="0"/>
              <a:t>salle</a:t>
            </a:r>
          </a:p>
          <a:p>
            <a:pPr>
              <a:buNone/>
            </a:pPr>
            <a:r>
              <a:rPr lang="fr-FR" sz="1200" dirty="0"/>
              <a:t> </a:t>
            </a:r>
            <a:r>
              <a:rPr lang="fr-FR" sz="1200" dirty="0" smtClean="0"/>
              <a:t>     - Jeter </a:t>
            </a:r>
            <a:r>
              <a:rPr lang="fr-FR" sz="1200" dirty="0"/>
              <a:t>les </a:t>
            </a:r>
            <a:r>
              <a:rPr lang="fr-FR" sz="1200" dirty="0" smtClean="0"/>
              <a:t>mouchoirs</a:t>
            </a:r>
          </a:p>
          <a:p>
            <a:pPr>
              <a:buNone/>
            </a:pPr>
            <a:r>
              <a:rPr lang="fr-FR" sz="1200" dirty="0" smtClean="0"/>
              <a:t>      - Ouvrir </a:t>
            </a:r>
            <a:r>
              <a:rPr lang="fr-FR" sz="1200" dirty="0"/>
              <a:t>le </a:t>
            </a:r>
            <a:r>
              <a:rPr lang="fr-FR" sz="1200" dirty="0" smtClean="0"/>
              <a:t>rideau</a:t>
            </a:r>
          </a:p>
          <a:p>
            <a:pPr>
              <a:buNone/>
            </a:pPr>
            <a:r>
              <a:rPr lang="fr-FR" sz="1200" dirty="0" smtClean="0"/>
              <a:t>      - Remettre </a:t>
            </a:r>
            <a:r>
              <a:rPr lang="fr-FR" sz="1200" dirty="0"/>
              <a:t>la signalétique sur </a:t>
            </a:r>
            <a:r>
              <a:rPr lang="fr-FR" sz="1200" b="1" i="1" u="sng" dirty="0"/>
              <a:t>«libre</a:t>
            </a:r>
            <a:r>
              <a:rPr lang="fr-FR" sz="1200" b="1" i="1" u="sng" dirty="0" smtClean="0"/>
              <a:t>»</a:t>
            </a:r>
            <a:endParaRPr lang="fr-FR" sz="1200" b="1" dirty="0" smtClean="0"/>
          </a:p>
          <a:p>
            <a:pPr marL="171450" indent="-171450"/>
            <a:r>
              <a:rPr lang="fr-FR" sz="1200" b="1" dirty="0" smtClean="0"/>
              <a:t>PARLER DOUCEMENT POUR RESPECTER LA TRANQUILLITE </a:t>
            </a:r>
            <a:r>
              <a:rPr lang="fr-FR" sz="1200" dirty="0" smtClean="0"/>
              <a:t>DES </a:t>
            </a:r>
            <a:r>
              <a:rPr lang="fr-FR" sz="1200" dirty="0"/>
              <a:t>PERSONNES EN RENDEZ-VOUS</a:t>
            </a:r>
            <a:br>
              <a:rPr lang="fr-FR" sz="1200" dirty="0"/>
            </a:b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la salle d’attente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200" dirty="0" smtClean="0"/>
              <a:t> Déplacer un rendez-vous ?</a:t>
            </a:r>
          </a:p>
          <a:p>
            <a:r>
              <a:rPr lang="fr-FR" sz="1200" dirty="0"/>
              <a:t> </a:t>
            </a:r>
            <a:r>
              <a:rPr lang="fr-FR" sz="1200" dirty="0" smtClean="0"/>
              <a:t>Prévenez 24h </a:t>
            </a:r>
            <a:r>
              <a:rPr lang="fr-FR" sz="1200" dirty="0"/>
              <a:t>avant </a:t>
            </a:r>
            <a:r>
              <a:rPr lang="fr-FR" sz="1200" dirty="0" smtClean="0"/>
              <a:t>votre </a:t>
            </a:r>
            <a:br>
              <a:rPr lang="fr-FR" sz="1200" dirty="0" smtClean="0"/>
            </a:br>
            <a:r>
              <a:rPr lang="fr-FR" sz="1200" dirty="0" smtClean="0"/>
              <a:t>     thérapeute pour lui permettre de décaler sa </a:t>
            </a:r>
            <a:br>
              <a:rPr lang="fr-FR" sz="1200" dirty="0" smtClean="0"/>
            </a:br>
            <a:r>
              <a:rPr lang="fr-FR" sz="1200" dirty="0" smtClean="0"/>
              <a:t>     réservation de salle.</a:t>
            </a:r>
          </a:p>
          <a:p>
            <a:r>
              <a:rPr lang="fr-FR" sz="1200" dirty="0" smtClean="0"/>
              <a:t> Il a </a:t>
            </a:r>
            <a:r>
              <a:rPr lang="fr-FR" sz="1200" dirty="0"/>
              <a:t>déjà réservé et réglé la salle pour vous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     accueillir </a:t>
            </a:r>
            <a:r>
              <a:rPr lang="fr-FR" sz="1200" dirty="0"/>
              <a:t>dans de bonnes conditions.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846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Merci !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</a:rPr>
              <a:t>www.kheprisante.fr</a:t>
            </a:r>
            <a:endParaRPr lang="en" sz="2600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90432</TotalTime>
  <Words>113</Words>
  <Application>Microsoft Office PowerPoint</Application>
  <PresentationFormat>Affichage à l'écran (4:3)</PresentationFormat>
  <Paragraphs>46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Source Sans Pro</vt:lpstr>
      <vt:lpstr>Calibri</vt:lpstr>
      <vt:lpstr>Arial</vt:lpstr>
      <vt:lpstr>Roboto Slab</vt:lpstr>
      <vt:lpstr>Cordelia template</vt:lpstr>
      <vt:lpstr>Fonctionnement du Centre</vt:lpstr>
      <vt:lpstr>DU BON USAGE DES SALLES</vt:lpstr>
      <vt:lpstr>Pour la salle d’attente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69</cp:revision>
  <cp:lastPrinted>2019-02-18T08:33:13Z</cp:lastPrinted>
  <dcterms:modified xsi:type="dcterms:W3CDTF">2019-02-18T10:07:50Z</dcterms:modified>
</cp:coreProperties>
</file>