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6"/>
  </p:notesMasterIdLst>
  <p:handoutMasterIdLst>
    <p:handoutMasterId r:id="rId7"/>
  </p:handoutMasterIdLst>
  <p:sldIdLst>
    <p:sldId id="256" r:id="rId2"/>
    <p:sldId id="268" r:id="rId3"/>
    <p:sldId id="269" r:id="rId4"/>
    <p:sldId id="266" r:id="rId5"/>
  </p:sldIdLst>
  <p:sldSz cx="9144000" cy="6858000" type="screen4x3"/>
  <p:notesSz cx="6805613" cy="9939338"/>
  <p:embeddedFontLst>
    <p:embeddedFont>
      <p:font typeface="Source Sans Pro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1" autoAdjust="0"/>
    <p:restoredTop sz="94660"/>
  </p:normalViewPr>
  <p:slideViewPr>
    <p:cSldViewPr>
      <p:cViewPr varScale="1">
        <p:scale>
          <a:sx n="49" d="100"/>
          <a:sy n="49" d="100"/>
        </p:scale>
        <p:origin x="2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15/02/2019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Fonctionnement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du Centre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464496"/>
          </a:xfrm>
        </p:spPr>
        <p:txBody>
          <a:bodyPr>
            <a:noAutofit/>
          </a:bodyPr>
          <a:lstStyle/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Règles de fonctionnement du Centre :</a:t>
            </a: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1- Présence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sur l’annuaire du Centre : Pour apparaître sur l’annuaire du Centre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il faut :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Adhérer au Centre en réglant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abonnement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au Centre par prélèvement,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Utiliser régulièrement les salles du Centre.</a:t>
            </a:r>
          </a:p>
          <a:p>
            <a:pPr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2- Les forfaits ont une durée de validité de 6 mois pour les forfaits découverte </a:t>
            </a:r>
            <a:r>
              <a:rPr lang="fr-FR" sz="1100" smtClean="0">
                <a:latin typeface="Calibri" panose="020F0502020204030204" pitchFamily="34" charset="0"/>
                <a:cs typeface="Calibri" panose="020F0502020204030204" pitchFamily="34" charset="0"/>
              </a:rPr>
              <a:t>et bronze et un an pour les autres.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celui-ci ne pourra pas être remboursé.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3- Si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l’intervenant travaille dans 2 ou 3 lieux différents, il s’engage à et respecter la proximité d’habitation du patients avec le Centre et s’engage à recevoir les patients dans le Centre. Quand un client est recommandé par le Centre à un intervenant qui habite la même ville où est situé le centre et le patient, l’intervenant doit recevoir le patient dans le Centre quand bien même il aurait son propre cabinet à proximité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4- Tous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les partenariats négociés par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relèvent de la responsabilité juridique à part entière de la société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 Tous les contrats sont la propriété de la société. Toutes ces actions marketing et partenariats permettent d’augmenter la fréquentation du Centre. </a:t>
            </a: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5- Tout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intervenant exerçant au Centre peut mettre à disposition ses cartes de visites. Les cartes de visite disposées dans le centre seront offertes par le Centre et reprendront la charte graphique de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pour une mise en avant homogène des intervenants et une représentation de la marque auprès du public. Ceci afin de favoriser la fréquentation du Centre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6- Les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plaques ne peuvent être réalisées que pour les métiers conventionnés ou que pour les personnes exerçant de façon permanente dans le Centre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7- Ces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conditions font partie intégrante des conditions générales de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vente que vous pouvez consulter à tout moment dans « Outils intervenant » sur le blog de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285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Règles de fonctionnement du Centre :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Présence sur l’annuaire du Centre : Pour apparaître sur l’annuaire du Centre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il faut :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Adhérer au Centre en réglant un abonnement de 49€ par mois,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Utiliser régulièrement les salles du Centre.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Si l’intervenant travaille dans 2 ou 3 lieux différents, il s’engage à et respecter la proximité d’habitation du patients avec le Centre et s’engage à recevoir les patients dans le Centre. Quand un client est recommandé par le Centre à un intervenant qui habite la même ville où est situé le centre et le patient, l’intervenant doit recevoir le patient dans le Centre quand bien même il aurait son propre cabinet à proximité.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Tous les partenariats négociés par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relèvent de la responsabilité juridique à part entière de la société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 Tous les contrats sont la propriété de la société. Toutes ces actions marketing et partenariats permettent d’augmenter la fréquentation du Centre. 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Tout intervenant exerçant au Centre peut mettre à disposition ses cartes de visites. Les cartes de visite disposées dans le centre seront offertes par le Centre et reprendront la charte graphique de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Santé pour une mise en avant homogène des intervenants et une représentation de la marque auprès du public. Ceci afin de favoriser la fréquentation du Centre.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Les plaques ne peuvent être réalisées que pour les métiers conventionnés ou que pour les personnes exerçant de façon permanente dans le Centre.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Ces conditions font partie intégrante des conditions générales de vente.</a:t>
            </a:r>
          </a:p>
        </p:txBody>
      </p:sp>
    </p:spTree>
    <p:extLst>
      <p:ext uri="{BB962C8B-B14F-4D97-AF65-F5344CB8AC3E}">
        <p14:creationId xmlns:p14="http://schemas.microsoft.com/office/powerpoint/2010/main" val="11768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92308</TotalTime>
  <Words>43</Words>
  <Application>Microsoft Office PowerPoint</Application>
  <PresentationFormat>Affichage à l'écran (4:3)</PresentationFormat>
  <Paragraphs>37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Source Sans Pro</vt:lpstr>
      <vt:lpstr>Calibri</vt:lpstr>
      <vt:lpstr>Arial</vt:lpstr>
      <vt:lpstr>Roboto Slab</vt:lpstr>
      <vt:lpstr>Cordelia template</vt:lpstr>
      <vt:lpstr>Présentation PowerPoint</vt:lpstr>
      <vt:lpstr>Fonctionnement du Centre</vt:lpstr>
      <vt:lpstr>Corrections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60</cp:revision>
  <cp:lastPrinted>2018-10-01T08:23:08Z</cp:lastPrinted>
  <dcterms:modified xsi:type="dcterms:W3CDTF">2019-02-17T16:01:31Z</dcterms:modified>
</cp:coreProperties>
</file>