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2"/>
  </p:sldMasterIdLst>
  <p:notesMasterIdLst>
    <p:notesMasterId r:id="rId4"/>
  </p:notesMasterIdLst>
  <p:handoutMasterIdLst>
    <p:handoutMasterId r:id="rId5"/>
  </p:handoutMasterIdLst>
  <p:sldIdLst>
    <p:sldId id="277" r:id="rId3"/>
  </p:sldIdLst>
  <p:sldSz cx="10801350" cy="7200900"/>
  <p:notesSz cx="6805613" cy="9939338"/>
  <p:custDataLst>
    <p:tags r:id="rId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0861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6004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41148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26D"/>
    <a:srgbClr val="6600FF"/>
    <a:srgbClr val="009999"/>
    <a:srgbClr val="FF3300"/>
    <a:srgbClr val="FF6633"/>
    <a:srgbClr val="F8F8F8"/>
    <a:srgbClr val="FFFF99"/>
    <a:srgbClr val="B1A9CF"/>
    <a:srgbClr val="988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4" autoAdjust="0"/>
    <p:restoredTop sz="94637" autoAdjust="0"/>
  </p:normalViewPr>
  <p:slideViewPr>
    <p:cSldViewPr>
      <p:cViewPr>
        <p:scale>
          <a:sx n="64" d="100"/>
          <a:sy n="64" d="100"/>
        </p:scale>
        <p:origin x="786" y="540"/>
      </p:cViewPr>
      <p:guideLst>
        <p:guide orient="horz" pos="2268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939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939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fld id="{6E36CE36-F72D-492F-BED1-F272E1826EC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647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14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9600" y="746125"/>
            <a:ext cx="55880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15" y="4721186"/>
            <a:ext cx="4990783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14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0656F8C2-E0C1-4C2A-9CA8-04C9B3E518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373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10101" y="2236947"/>
            <a:ext cx="9181148" cy="154352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20203" y="4080510"/>
            <a:ext cx="7560945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410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17A0-112A-4458-86ED-B9D4BCA818D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41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830979" y="288371"/>
            <a:ext cx="2430304" cy="614410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40067" y="288371"/>
            <a:ext cx="7110889" cy="61441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3CDD-A6B4-4B09-8FB2-BB3C5931F43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29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SophroKhepri</a:t>
            </a:r>
            <a:endParaRPr lang="fr-FR" altLang="fr-FR" sz="1600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Hiver-Printemps 2015</a:t>
            </a:r>
            <a:endParaRPr lang="fr-FR" altLang="fr-FR" sz="16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Page </a:t>
            </a:r>
            <a:fld id="{97B5623A-F374-474F-B53D-C2D626558A64}" type="slidenum">
              <a:rPr lang="fr-FR" altLang="fr-FR" sz="16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‹N°›</a:t>
            </a:fld>
            <a:endParaRPr lang="fr-FR" altLang="fr-FR" sz="1600" dirty="0"/>
          </a:p>
        </p:txBody>
      </p:sp>
    </p:spTree>
    <p:extLst>
      <p:ext uri="{BB962C8B-B14F-4D97-AF65-F5344CB8AC3E}">
        <p14:creationId xmlns:p14="http://schemas.microsoft.com/office/powerpoint/2010/main" val="4697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3232" y="4627245"/>
            <a:ext cx="9181148" cy="1430179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53232" y="3052049"/>
            <a:ext cx="9181148" cy="157519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83A2C-37A5-451E-8950-711EECEEA8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91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40068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90686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7B3D-4D6D-4094-B825-8CFC6C8DC81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9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11869"/>
            <a:ext cx="4772472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0068" y="2283619"/>
            <a:ext cx="4772472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86936" y="1611869"/>
            <a:ext cx="4774347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86936" y="2283619"/>
            <a:ext cx="4774347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1DC-7467-406C-BC42-FA391E23FFF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19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1695-DE6F-4CAF-AC10-4F92691B06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748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098E-FF83-42E3-A010-3CCAECF1E51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51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0068" y="286702"/>
            <a:ext cx="3553570" cy="122015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23028" y="286703"/>
            <a:ext cx="6038255" cy="6145769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40068" y="1506856"/>
            <a:ext cx="3553570" cy="4925616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B8CC-5D49-47FB-8C13-212844C0C32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4646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17140" y="5040630"/>
            <a:ext cx="6480810" cy="59507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117140" y="643414"/>
            <a:ext cx="6480810" cy="432054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117140" y="5635705"/>
            <a:ext cx="6480810" cy="84510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8E3F-4455-4C76-8D9C-22C9F1C9C83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406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40068" y="288370"/>
            <a:ext cx="9721215" cy="1200150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80211"/>
            <a:ext cx="9721215" cy="475226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400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90461" y="6674168"/>
            <a:ext cx="3420428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7409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8D0ED-3C37-455B-8603-FC29B23377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769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15099" y="1160884"/>
            <a:ext cx="1081637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+mn-lt"/>
              </a:rPr>
              <a:t>Pascale Mauchant-Renoult</a:t>
            </a:r>
            <a:endParaRPr lang="fr-FR" sz="4400" b="1" dirty="0">
              <a:latin typeface="+mn-lt"/>
            </a:endParaRPr>
          </a:p>
          <a:p>
            <a:pPr algn="ctr"/>
            <a:endParaRPr lang="fr-FR" sz="4000" b="1" dirty="0" smtClean="0">
              <a:latin typeface="+mn-lt"/>
            </a:endParaRPr>
          </a:p>
          <a:p>
            <a:pPr algn="ctr"/>
            <a:endParaRPr lang="fr-FR" sz="4000" b="1" dirty="0" smtClean="0">
              <a:latin typeface="+mn-lt"/>
            </a:endParaRPr>
          </a:p>
          <a:p>
            <a:pPr algn="ctr"/>
            <a:r>
              <a:rPr lang="fr-FR" sz="4000" b="1" dirty="0" smtClean="0">
                <a:latin typeface="+mn-lt"/>
              </a:rPr>
              <a:t>Psychanalyste </a:t>
            </a:r>
            <a:r>
              <a:rPr lang="fr-FR" sz="4000" b="1" dirty="0" smtClean="0">
                <a:latin typeface="+mn-lt"/>
              </a:rPr>
              <a:t>jungienne</a:t>
            </a:r>
            <a:endParaRPr lang="fr-FR" sz="4000" b="1" dirty="0">
              <a:latin typeface="+mn-lt"/>
            </a:endParaRPr>
          </a:p>
          <a:p>
            <a:pPr algn="ctr"/>
            <a:r>
              <a:rPr lang="fr-FR" sz="4000" b="1" dirty="0" smtClean="0">
                <a:latin typeface="+mn-lt"/>
              </a:rPr>
              <a:t>Enfants – Adolescents – Adultes - Couple</a:t>
            </a:r>
            <a:endParaRPr lang="fr-FR" sz="4000" b="1" dirty="0" smtClean="0">
              <a:latin typeface="+mn-lt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7056859" y="5826525"/>
            <a:ext cx="32532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smtClean="0">
                <a:latin typeface="+mn-lt"/>
              </a:rPr>
              <a:t>Sur rendez-vous</a:t>
            </a:r>
          </a:p>
          <a:p>
            <a:r>
              <a:rPr lang="fr-FR" sz="3600" b="1" dirty="0" smtClean="0">
                <a:latin typeface="+mn-lt"/>
              </a:rPr>
              <a:t>06 33 21 36 07</a:t>
            </a:r>
            <a:endParaRPr lang="fr-FR" sz="3600" b="1" dirty="0">
              <a:latin typeface="+mn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1339" y="5817708"/>
            <a:ext cx="4001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Centre </a:t>
            </a:r>
            <a:r>
              <a:rPr lang="fr-FR" sz="3600" b="1" dirty="0" err="1">
                <a:latin typeface="+mn-lt"/>
              </a:rPr>
              <a:t>Khepri</a:t>
            </a:r>
            <a:r>
              <a:rPr lang="fr-FR" sz="3600" b="1" dirty="0">
                <a:latin typeface="+mn-lt"/>
              </a:rPr>
              <a:t> </a:t>
            </a:r>
            <a:r>
              <a:rPr lang="fr-FR" sz="3600" b="1" dirty="0" smtClean="0">
                <a:latin typeface="+mn-lt"/>
              </a:rPr>
              <a:t>Santé</a:t>
            </a:r>
          </a:p>
          <a:p>
            <a:r>
              <a:rPr lang="fr-FR" sz="3600" b="1" dirty="0" smtClean="0">
                <a:latin typeface="+mn-lt"/>
              </a:rPr>
              <a:t>4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</p:spTree>
    <p:extLst>
      <p:ext uri="{BB962C8B-B14F-4D97-AF65-F5344CB8AC3E}">
        <p14:creationId xmlns:p14="http://schemas.microsoft.com/office/powerpoint/2010/main" val="2619336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10E7608-AD23-4176-BC16-327A967B3E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11682</TotalTime>
  <Words>23</Words>
  <Application>Microsoft Office PowerPoint</Application>
  <PresentationFormat>Personnalisé</PresentationFormat>
  <Paragraphs>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Nom du projet</dc:title>
  <dc:creator>evelyne revellat</dc:creator>
  <cp:lastModifiedBy>Dell</cp:lastModifiedBy>
  <cp:revision>141</cp:revision>
  <cp:lastPrinted>2017-10-16T19:31:57Z</cp:lastPrinted>
  <dcterms:created xsi:type="dcterms:W3CDTF">2015-02-15T15:45:30Z</dcterms:created>
  <dcterms:modified xsi:type="dcterms:W3CDTF">2017-10-17T14:52:23Z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TC060891601036</vt:lpwstr>
  </property>
</Properties>
</file>