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954" y="-27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99" y="245699"/>
            <a:ext cx="4032448" cy="134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384426"/>
            <a:ext cx="10801349" cy="266429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200" b="1" dirty="0" smtClean="0"/>
              <a:t>Soutien psychologique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200" b="1" dirty="0" smtClean="0"/>
              <a:t>Précocité </a:t>
            </a:r>
            <a:r>
              <a:rPr lang="fr-FR" sz="3200" b="1" dirty="0" smtClean="0"/>
              <a:t>intellectuelle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200" b="1" dirty="0" smtClean="0"/>
              <a:t>Orientation scolaire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200" b="1" dirty="0" smtClean="0"/>
              <a:t>Bilan de compétences professionnel</a:t>
            </a:r>
            <a:endParaRPr lang="fr-FR" sz="32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-15099" y="1656234"/>
            <a:ext cx="10816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</a:t>
            </a:r>
            <a:r>
              <a:rPr lang="fr-FR" sz="4400" b="1" dirty="0">
                <a:latin typeface="+mn-lt"/>
              </a:rPr>
              <a:t>Santé </a:t>
            </a:r>
            <a:r>
              <a:rPr lang="fr-FR" sz="4400" b="1" dirty="0" smtClean="0">
                <a:latin typeface="+mn-lt"/>
              </a:rPr>
              <a:t>Paramédical</a:t>
            </a:r>
          </a:p>
          <a:p>
            <a:pPr algn="ctr"/>
            <a:r>
              <a:rPr lang="fr-FR" sz="3200" b="1" dirty="0">
                <a:latin typeface="+mn-lt"/>
              </a:rPr>
              <a:t>e</a:t>
            </a:r>
            <a:r>
              <a:rPr lang="fr-FR" sz="3200" b="1" dirty="0" smtClean="0">
                <a:latin typeface="+mn-lt"/>
              </a:rPr>
              <a:t>t de </a:t>
            </a:r>
            <a:r>
              <a:rPr lang="fr-FR" sz="3200" b="1" dirty="0"/>
              <a:t>Thérapies complémentaires</a:t>
            </a:r>
          </a:p>
          <a:p>
            <a:pPr algn="ctr"/>
            <a:endParaRPr lang="fr-FR" sz="4400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880395" y="3252458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344891" y="6278535"/>
            <a:ext cx="3243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latin typeface="+mn-lt"/>
              </a:rPr>
              <a:t>09 73 67 35 45</a:t>
            </a:r>
            <a:endParaRPr lang="fr-FR" sz="4000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88107" y="5832698"/>
            <a:ext cx="40155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4</a:t>
            </a:r>
            <a:r>
              <a:rPr lang="fr-FR" sz="3600" b="1" baseline="30000" dirty="0">
                <a:latin typeface="+mn-lt"/>
              </a:rPr>
              <a:t>ème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étage</a:t>
            </a:r>
          </a:p>
          <a:p>
            <a:r>
              <a:rPr lang="fr-FR" sz="3600" b="1" dirty="0" smtClean="0">
                <a:latin typeface="+mn-lt"/>
              </a:rPr>
              <a:t>www.kheprisante.fr</a:t>
            </a:r>
            <a:endParaRPr lang="fr-FR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11571</TotalTime>
  <Words>25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132</cp:revision>
  <cp:lastPrinted>2016-06-05T14:20:48Z</cp:lastPrinted>
  <dcterms:created xsi:type="dcterms:W3CDTF">2015-02-15T15:45:30Z</dcterms:created>
  <dcterms:modified xsi:type="dcterms:W3CDTF">2017-04-10T11:31:12Z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