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54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5841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Semelles orthopédiques traditionnelles et </a:t>
            </a:r>
            <a:r>
              <a:rPr lang="fr-FR" sz="2800" b="1" dirty="0" smtClean="0"/>
              <a:t>thermoformées</a:t>
            </a:r>
            <a:endParaRPr lang="fr-FR" sz="2800" b="1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-15099" y="648122"/>
            <a:ext cx="108163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n-lt"/>
              </a:rPr>
              <a:t>Pascale </a:t>
            </a:r>
            <a:r>
              <a:rPr lang="fr-FR" sz="4400" b="1" dirty="0" smtClean="0">
                <a:latin typeface="+mn-lt"/>
              </a:rPr>
              <a:t>SAYAH-MORUZZIS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Pédicure Podologue </a:t>
            </a:r>
            <a:r>
              <a:rPr lang="fr-FR" sz="4000" b="1" dirty="0">
                <a:latin typeface="+mn-lt"/>
              </a:rPr>
              <a:t>D.E</a:t>
            </a:r>
            <a:r>
              <a:rPr lang="fr-FR" sz="4000" b="1" dirty="0" smtClean="0">
                <a:latin typeface="+mn-lt"/>
              </a:rPr>
              <a:t>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309639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01 </a:t>
            </a:r>
            <a:r>
              <a:rPr lang="fr-FR" sz="3600" b="1" dirty="0">
                <a:latin typeface="+mn-lt"/>
              </a:rPr>
              <a:t>48 73 66 </a:t>
            </a:r>
            <a:r>
              <a:rPr lang="fr-FR" sz="3600" b="1" dirty="0" smtClean="0">
                <a:latin typeface="+mn-lt"/>
              </a:rPr>
              <a:t>09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11599</TotalTime>
  <Words>29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136</cp:revision>
  <cp:lastPrinted>2016-06-05T14:20:48Z</cp:lastPrinted>
  <dcterms:created xsi:type="dcterms:W3CDTF">2015-02-15T15:45:30Z</dcterms:created>
  <dcterms:modified xsi:type="dcterms:W3CDTF">2016-12-17T10:10:01Z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