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4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8" autoAdjust="0"/>
    <p:restoredTop sz="94600" autoAdjust="0"/>
  </p:normalViewPr>
  <p:slideViewPr>
    <p:cSldViewPr>
      <p:cViewPr varScale="1">
        <p:scale>
          <a:sx n="76" d="100"/>
          <a:sy n="76" d="100"/>
        </p:scale>
        <p:origin x="-540" y="-96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08387" y="2304306"/>
            <a:ext cx="5256584" cy="1512168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/>
              <a:t>09 </a:t>
            </a:r>
            <a:r>
              <a:rPr lang="fr-FR" sz="4000" b="1" dirty="0"/>
              <a:t>73 67 35 45</a:t>
            </a:r>
            <a:br>
              <a:rPr lang="fr-FR" sz="4000" b="1" dirty="0"/>
            </a:br>
            <a:r>
              <a:rPr lang="fr-FR" sz="4000" b="1" dirty="0" smtClean="0"/>
              <a:t>www.sophrokhepri.fr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2167" y="4104506"/>
            <a:ext cx="10207134" cy="309634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4000" b="1" dirty="0"/>
              <a:t>Pôle Santé et Mieux-Etre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4000" dirty="0"/>
              <a:t>Psychologie - Sophrologie - Thérapies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4000" dirty="0"/>
              <a:t>Précocité intellectuelle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4000" dirty="0"/>
              <a:t>Orientation scolaire &amp; professionnelle</a:t>
            </a:r>
          </a:p>
        </p:txBody>
      </p:sp>
      <p:pic>
        <p:nvPicPr>
          <p:cNvPr id="1026" name="Picture 2" descr="C:\Users\Dell\Dropbox\Sophrokhépri\site web\Textes Site\textes V2 SIMPLEBO\Logo-charte Sophrokhepri-juillet\lskaccroche-baselineV5H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322" y="472541"/>
            <a:ext cx="5904657" cy="1873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06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6256</TotalTime>
  <Words>20</Words>
  <Application>Microsoft Office PowerPoint</Application>
  <PresentationFormat>Personnalisé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09 73 67 35 45 www.sophrokhepri.fr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110</cp:revision>
  <cp:lastPrinted>2015-09-15T23:03:05Z</cp:lastPrinted>
  <dcterms:created xsi:type="dcterms:W3CDTF">2015-02-15T15:45:30Z</dcterms:created>
  <dcterms:modified xsi:type="dcterms:W3CDTF">2015-09-21T22:33:25Z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