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5" r:id="rId2"/>
  </p:sldMasterIdLst>
  <p:notesMasterIdLst>
    <p:notesMasterId r:id="rId4"/>
  </p:notesMasterIdLst>
  <p:handoutMasterIdLst>
    <p:handoutMasterId r:id="rId5"/>
  </p:handoutMasterIdLst>
  <p:sldIdLst>
    <p:sldId id="277" r:id="rId3"/>
  </p:sldIdLst>
  <p:sldSz cx="10801350" cy="7200900"/>
  <p:notesSz cx="6805613" cy="9939338"/>
  <p:custDataLst>
    <p:tags r:id="rId6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51435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10287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54305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2057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571750" algn="l" defTabSz="10287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3086100" algn="l" defTabSz="10287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600450" algn="l" defTabSz="10287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4114800" algn="l" defTabSz="10287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F26D"/>
    <a:srgbClr val="6600FF"/>
    <a:srgbClr val="009999"/>
    <a:srgbClr val="FF3300"/>
    <a:srgbClr val="FF6633"/>
    <a:srgbClr val="F8F8F8"/>
    <a:srgbClr val="FFFF99"/>
    <a:srgbClr val="B1A9CF"/>
    <a:srgbClr val="9885C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4" autoAdjust="0"/>
    <p:restoredTop sz="94637" autoAdjust="0"/>
  </p:normalViewPr>
  <p:slideViewPr>
    <p:cSldViewPr>
      <p:cViewPr>
        <p:scale>
          <a:sx n="64" d="100"/>
          <a:sy n="64" d="100"/>
        </p:scale>
        <p:origin x="-954" y="-276"/>
      </p:cViewPr>
      <p:guideLst>
        <p:guide orient="horz" pos="2268"/>
        <p:guide pos="3402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tags" Target="tags/tag1.xml"/><Relationship Id="rId5" Type="http://schemas.openxmlformats.org/officeDocument/2006/relationships/handoutMaster" Target="handoutMasters/handoutMaster1.xml"/><Relationship Id="rId10" Type="http://schemas.openxmlformats.org/officeDocument/2006/relationships/tableStyles" Target="tableStyles.xml"/><Relationship Id="rId4" Type="http://schemas.openxmlformats.org/officeDocument/2006/relationships/notesMaster" Target="notesMasters/notesMaster1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099" cy="496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1" sz="1200">
                <a:latin typeface="Times New Roman" pitchFamily="18" charset="0"/>
              </a:defRPr>
            </a:lvl1pPr>
          </a:lstStyle>
          <a:p>
            <a:endParaRPr lang="fr-FR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4939" y="0"/>
            <a:ext cx="2949099" cy="496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1" sz="1200">
                <a:latin typeface="Times New Roman" pitchFamily="18" charset="0"/>
              </a:defRPr>
            </a:lvl1pPr>
          </a:lstStyle>
          <a:p>
            <a:endParaRPr lang="fr-FR"/>
          </a:p>
        </p:txBody>
      </p:sp>
      <p:sp>
        <p:nvSpPr>
          <p:cNvPr id="399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0646"/>
            <a:ext cx="2949099" cy="496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1" sz="1200">
                <a:latin typeface="Times New Roman" pitchFamily="18" charset="0"/>
              </a:defRPr>
            </a:lvl1pPr>
          </a:lstStyle>
          <a:p>
            <a:endParaRPr lang="fr-FR"/>
          </a:p>
        </p:txBody>
      </p:sp>
      <p:sp>
        <p:nvSpPr>
          <p:cNvPr id="399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4939" y="9440646"/>
            <a:ext cx="2949099" cy="496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1" sz="1200">
                <a:latin typeface="Times New Roman" pitchFamily="18" charset="0"/>
              </a:defRPr>
            </a:lvl1pPr>
          </a:lstStyle>
          <a:p>
            <a:fld id="{6E36CE36-F72D-492F-BED1-F272E1826EC7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9164737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099" cy="496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endParaRPr lang="fr-FR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514" y="0"/>
            <a:ext cx="2949099" cy="496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endParaRPr lang="fr-FR"/>
          </a:p>
        </p:txBody>
      </p:sp>
      <p:sp>
        <p:nvSpPr>
          <p:cNvPr id="10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609600" y="746125"/>
            <a:ext cx="5588000" cy="37258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7415" y="4721186"/>
            <a:ext cx="4990783" cy="44727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de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2371"/>
            <a:ext cx="2949099" cy="496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endParaRPr lang="fr-FR"/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514" y="9442371"/>
            <a:ext cx="2949099" cy="496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fld id="{0656F8C2-E0C1-4C2A-9CA8-04C9B3E51867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8737307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+mn-ea"/>
        <a:cs typeface="+mn-cs"/>
      </a:defRPr>
    </a:lvl1pPr>
    <a:lvl2pPr marL="514350" algn="l" rtl="0" eaLnBrk="0" fontAlgn="base" hangingPunct="0">
      <a:spcBef>
        <a:spcPct val="3000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+mn-ea"/>
        <a:cs typeface="+mn-cs"/>
      </a:defRPr>
    </a:lvl2pPr>
    <a:lvl3pPr marL="1028700" algn="l" rtl="0" eaLnBrk="0" fontAlgn="base" hangingPunct="0">
      <a:spcBef>
        <a:spcPct val="3000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+mn-ea"/>
        <a:cs typeface="+mn-cs"/>
      </a:defRPr>
    </a:lvl3pPr>
    <a:lvl4pPr marL="1543050" algn="l" rtl="0" eaLnBrk="0" fontAlgn="base" hangingPunct="0">
      <a:spcBef>
        <a:spcPct val="3000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+mn-ea"/>
        <a:cs typeface="+mn-cs"/>
      </a:defRPr>
    </a:lvl4pPr>
    <a:lvl5pPr marL="2057400" algn="l" rtl="0" eaLnBrk="0" fontAlgn="base" hangingPunct="0">
      <a:spcBef>
        <a:spcPct val="3000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+mn-ea"/>
        <a:cs typeface="+mn-cs"/>
      </a:defRPr>
    </a:lvl5pPr>
    <a:lvl6pPr marL="2571750" algn="l" defTabSz="10287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3086100" algn="l" defTabSz="10287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3600450" algn="l" defTabSz="10287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4114800" algn="l" defTabSz="10287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810101" y="2236947"/>
            <a:ext cx="9181148" cy="1543526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620203" y="4080510"/>
            <a:ext cx="7560945" cy="184023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143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430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717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861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004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14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r-FR" smtClean="0"/>
              <a:t>1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6241013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717A0-112A-4458-86ED-B9D4BCA818D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58417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7830979" y="288371"/>
            <a:ext cx="2430304" cy="6144101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540067" y="288371"/>
            <a:ext cx="7110889" cy="6144101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43CDD-A6B4-4B09-8FB2-BB3C5931F43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332960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1600" smtClean="0"/>
              <a:t>SophroKhepri</a:t>
            </a:r>
            <a:endParaRPr lang="fr-FR" altLang="fr-FR" sz="1600" dirty="0" smtClean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1600" smtClean="0"/>
              <a:t>Hiver-Printemps 2015</a:t>
            </a:r>
            <a:endParaRPr lang="fr-FR" altLang="fr-FR" sz="1600" dirty="0" smtClean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fr-FR" altLang="fr-FR" sz="1600" smtClean="0"/>
              <a:t>Page </a:t>
            </a:r>
            <a:fld id="{97B5623A-F374-474F-B53D-C2D626558A64}" type="slidenum">
              <a:rPr lang="fr-FR" altLang="fr-FR" sz="1600" smtClean="0"/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‹N°›</a:t>
            </a:fld>
            <a:endParaRPr lang="fr-FR" altLang="fr-FR" sz="1600" dirty="0"/>
          </a:p>
        </p:txBody>
      </p:sp>
    </p:spTree>
    <p:extLst>
      <p:ext uri="{BB962C8B-B14F-4D97-AF65-F5344CB8AC3E}">
        <p14:creationId xmlns:p14="http://schemas.microsoft.com/office/powerpoint/2010/main" val="469772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53232" y="4627245"/>
            <a:ext cx="9181148" cy="1430179"/>
          </a:xfrm>
        </p:spPr>
        <p:txBody>
          <a:bodyPr anchor="t"/>
          <a:lstStyle>
            <a:lvl1pPr algn="l">
              <a:defRPr sz="45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53232" y="3052049"/>
            <a:ext cx="9181148" cy="1575196"/>
          </a:xfrm>
        </p:spPr>
        <p:txBody>
          <a:bodyPr anchor="b"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1435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10287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4305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57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57175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0861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60045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114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283A2C-37A5-451E-8950-711EECEEA81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719145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540068" y="1680211"/>
            <a:ext cx="4770596" cy="4752261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490686" y="1680211"/>
            <a:ext cx="4770596" cy="4752261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07B3D-4D6D-4094-B825-8CFC6C8DC81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828919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40068" y="1611869"/>
            <a:ext cx="4772472" cy="671750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14350" indent="0">
              <a:buNone/>
              <a:defRPr sz="2300" b="1"/>
            </a:lvl2pPr>
            <a:lvl3pPr marL="1028700" indent="0">
              <a:buNone/>
              <a:defRPr sz="2000" b="1"/>
            </a:lvl3pPr>
            <a:lvl4pPr marL="1543050" indent="0">
              <a:buNone/>
              <a:defRPr sz="1800" b="1"/>
            </a:lvl4pPr>
            <a:lvl5pPr marL="2057400" indent="0">
              <a:buNone/>
              <a:defRPr sz="1800" b="1"/>
            </a:lvl5pPr>
            <a:lvl6pPr marL="2571750" indent="0">
              <a:buNone/>
              <a:defRPr sz="1800" b="1"/>
            </a:lvl6pPr>
            <a:lvl7pPr marL="3086100" indent="0">
              <a:buNone/>
              <a:defRPr sz="1800" b="1"/>
            </a:lvl7pPr>
            <a:lvl8pPr marL="3600450" indent="0">
              <a:buNone/>
              <a:defRPr sz="1800" b="1"/>
            </a:lvl8pPr>
            <a:lvl9pPr marL="4114800" indent="0">
              <a:buNone/>
              <a:defRPr sz="18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40068" y="2283619"/>
            <a:ext cx="4772472" cy="4148852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5486936" y="1611869"/>
            <a:ext cx="4774347" cy="671750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14350" indent="0">
              <a:buNone/>
              <a:defRPr sz="2300" b="1"/>
            </a:lvl2pPr>
            <a:lvl3pPr marL="1028700" indent="0">
              <a:buNone/>
              <a:defRPr sz="2000" b="1"/>
            </a:lvl3pPr>
            <a:lvl4pPr marL="1543050" indent="0">
              <a:buNone/>
              <a:defRPr sz="1800" b="1"/>
            </a:lvl4pPr>
            <a:lvl5pPr marL="2057400" indent="0">
              <a:buNone/>
              <a:defRPr sz="1800" b="1"/>
            </a:lvl5pPr>
            <a:lvl6pPr marL="2571750" indent="0">
              <a:buNone/>
              <a:defRPr sz="1800" b="1"/>
            </a:lvl6pPr>
            <a:lvl7pPr marL="3086100" indent="0">
              <a:buNone/>
              <a:defRPr sz="1800" b="1"/>
            </a:lvl7pPr>
            <a:lvl8pPr marL="3600450" indent="0">
              <a:buNone/>
              <a:defRPr sz="1800" b="1"/>
            </a:lvl8pPr>
            <a:lvl9pPr marL="4114800" indent="0">
              <a:buNone/>
              <a:defRPr sz="18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5486936" y="2283619"/>
            <a:ext cx="4774347" cy="4148852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BC21DC-7467-406C-BC42-FA391E23FFFD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641988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41695-DE6F-4CAF-AC10-4F92691B06A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87480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9098E-FF83-42E3-A010-3CCAECF1E515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135133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0068" y="286702"/>
            <a:ext cx="3553570" cy="1220153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223028" y="286703"/>
            <a:ext cx="6038255" cy="6145769"/>
          </a:xfrm>
        </p:spPr>
        <p:txBody>
          <a:bodyPr/>
          <a:lstStyle>
            <a:lvl1pPr>
              <a:defRPr sz="3600"/>
            </a:lvl1pPr>
            <a:lvl2pPr>
              <a:defRPr sz="3200"/>
            </a:lvl2pPr>
            <a:lvl3pPr>
              <a:defRPr sz="27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540068" y="1506856"/>
            <a:ext cx="3553570" cy="4925616"/>
          </a:xfrm>
        </p:spPr>
        <p:txBody>
          <a:bodyPr/>
          <a:lstStyle>
            <a:lvl1pPr marL="0" indent="0">
              <a:buNone/>
              <a:defRPr sz="1600"/>
            </a:lvl1pPr>
            <a:lvl2pPr marL="514350" indent="0">
              <a:buNone/>
              <a:defRPr sz="1400"/>
            </a:lvl2pPr>
            <a:lvl3pPr marL="1028700" indent="0">
              <a:buNone/>
              <a:defRPr sz="1100"/>
            </a:lvl3pPr>
            <a:lvl4pPr marL="1543050" indent="0">
              <a:buNone/>
              <a:defRPr sz="1000"/>
            </a:lvl4pPr>
            <a:lvl5pPr marL="2057400" indent="0">
              <a:buNone/>
              <a:defRPr sz="1000"/>
            </a:lvl5pPr>
            <a:lvl6pPr marL="2571750" indent="0">
              <a:buNone/>
              <a:defRPr sz="1000"/>
            </a:lvl6pPr>
            <a:lvl7pPr marL="3086100" indent="0">
              <a:buNone/>
              <a:defRPr sz="1000"/>
            </a:lvl7pPr>
            <a:lvl8pPr marL="3600450" indent="0">
              <a:buNone/>
              <a:defRPr sz="1000"/>
            </a:lvl8pPr>
            <a:lvl9pPr marL="41148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3B8CC-5D49-47FB-8C13-212844C0C32E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846464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117140" y="5040630"/>
            <a:ext cx="6480810" cy="595075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2117140" y="643414"/>
            <a:ext cx="6480810" cy="4320540"/>
          </a:xfrm>
        </p:spPr>
        <p:txBody>
          <a:bodyPr/>
          <a:lstStyle>
            <a:lvl1pPr marL="0" indent="0">
              <a:buNone/>
              <a:defRPr sz="3600"/>
            </a:lvl1pPr>
            <a:lvl2pPr marL="514350" indent="0">
              <a:buNone/>
              <a:defRPr sz="3200"/>
            </a:lvl2pPr>
            <a:lvl3pPr marL="1028700" indent="0">
              <a:buNone/>
              <a:defRPr sz="2700"/>
            </a:lvl3pPr>
            <a:lvl4pPr marL="1543050" indent="0">
              <a:buNone/>
              <a:defRPr sz="2300"/>
            </a:lvl4pPr>
            <a:lvl5pPr marL="2057400" indent="0">
              <a:buNone/>
              <a:defRPr sz="2300"/>
            </a:lvl5pPr>
            <a:lvl6pPr marL="2571750" indent="0">
              <a:buNone/>
              <a:defRPr sz="2300"/>
            </a:lvl6pPr>
            <a:lvl7pPr marL="3086100" indent="0">
              <a:buNone/>
              <a:defRPr sz="2300"/>
            </a:lvl7pPr>
            <a:lvl8pPr marL="3600450" indent="0">
              <a:buNone/>
              <a:defRPr sz="2300"/>
            </a:lvl8pPr>
            <a:lvl9pPr marL="4114800" indent="0">
              <a:buNone/>
              <a:defRPr sz="23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2117140" y="5635705"/>
            <a:ext cx="6480810" cy="845105"/>
          </a:xfrm>
        </p:spPr>
        <p:txBody>
          <a:bodyPr/>
          <a:lstStyle>
            <a:lvl1pPr marL="0" indent="0">
              <a:buNone/>
              <a:defRPr sz="1600"/>
            </a:lvl1pPr>
            <a:lvl2pPr marL="514350" indent="0">
              <a:buNone/>
              <a:defRPr sz="1400"/>
            </a:lvl2pPr>
            <a:lvl3pPr marL="1028700" indent="0">
              <a:buNone/>
              <a:defRPr sz="1100"/>
            </a:lvl3pPr>
            <a:lvl4pPr marL="1543050" indent="0">
              <a:buNone/>
              <a:defRPr sz="1000"/>
            </a:lvl4pPr>
            <a:lvl5pPr marL="2057400" indent="0">
              <a:buNone/>
              <a:defRPr sz="1000"/>
            </a:lvl5pPr>
            <a:lvl6pPr marL="2571750" indent="0">
              <a:buNone/>
              <a:defRPr sz="1000"/>
            </a:lvl6pPr>
            <a:lvl7pPr marL="3086100" indent="0">
              <a:buNone/>
              <a:defRPr sz="1000"/>
            </a:lvl7pPr>
            <a:lvl8pPr marL="3600450" indent="0">
              <a:buNone/>
              <a:defRPr sz="1000"/>
            </a:lvl8pPr>
            <a:lvl9pPr marL="41148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B8E3F-4455-4C76-8D9C-22C9F1C9C836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434065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540068" y="288370"/>
            <a:ext cx="9721215" cy="1200150"/>
          </a:xfrm>
          <a:prstGeom prst="rect">
            <a:avLst/>
          </a:prstGeom>
        </p:spPr>
        <p:txBody>
          <a:bodyPr vert="horz" lIns="102870" tIns="51435" rIns="102870" bIns="51435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40068" y="1680211"/>
            <a:ext cx="9721215" cy="4752261"/>
          </a:xfrm>
          <a:prstGeom prst="rect">
            <a:avLst/>
          </a:prstGeom>
        </p:spPr>
        <p:txBody>
          <a:bodyPr vert="horz" lIns="102870" tIns="51435" rIns="102870" bIns="51435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540068" y="6674168"/>
            <a:ext cx="2520315" cy="383381"/>
          </a:xfrm>
          <a:prstGeom prst="rect">
            <a:avLst/>
          </a:prstGeom>
        </p:spPr>
        <p:txBody>
          <a:bodyPr vert="horz" lIns="102870" tIns="51435" rIns="102870" bIns="51435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690461" y="6674168"/>
            <a:ext cx="3420428" cy="383381"/>
          </a:xfrm>
          <a:prstGeom prst="rect">
            <a:avLst/>
          </a:prstGeom>
        </p:spPr>
        <p:txBody>
          <a:bodyPr vert="horz" lIns="102870" tIns="51435" rIns="102870" bIns="51435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7740968" y="6674168"/>
            <a:ext cx="2520315" cy="383381"/>
          </a:xfrm>
          <a:prstGeom prst="rect">
            <a:avLst/>
          </a:prstGeom>
        </p:spPr>
        <p:txBody>
          <a:bodyPr vert="horz" lIns="102870" tIns="51435" rIns="102870" bIns="51435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B8D0ED-3C37-455B-8603-FC29B23377D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176961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</p:sldLayoutIdLst>
  <p:txStyles>
    <p:titleStyle>
      <a:lvl1pPr algn="ctr" defTabSz="1028700" rtl="0" eaLnBrk="1" latinLnBrk="0" hangingPunct="1">
        <a:spcBef>
          <a:spcPct val="0"/>
        </a:spcBef>
        <a:buNone/>
        <a:defRPr sz="5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85763" indent="-385763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835819" indent="-321469" algn="l" defTabSz="1028700" rtl="0" eaLnBrk="1" latinLnBrk="0" hangingPunct="1">
        <a:spcBef>
          <a:spcPct val="20000"/>
        </a:spcBef>
        <a:buFont typeface="Arial" panose="020B0604020202020204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28587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80022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1457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»"/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82892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4327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85762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37197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2870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4305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7175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8610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60045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11480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4608562"/>
            <a:ext cx="10801349" cy="2376264"/>
          </a:xfrm>
        </p:spPr>
        <p:txBody>
          <a:bodyPr>
            <a:noAutofit/>
          </a:bodyPr>
          <a:lstStyle/>
          <a:p>
            <a:pPr marL="0" indent="0" algn="ctr">
              <a:spcBef>
                <a:spcPts val="0"/>
              </a:spcBef>
              <a:buNone/>
            </a:pPr>
            <a:r>
              <a:rPr lang="fr-FR" b="1" dirty="0" smtClean="0"/>
              <a:t>Pédicure-Podologie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fr-FR" b="1" dirty="0" smtClean="0"/>
              <a:t>Thérapies </a:t>
            </a:r>
            <a:r>
              <a:rPr lang="fr-FR" b="1" dirty="0"/>
              <a:t>alternatives &amp; </a:t>
            </a:r>
            <a:r>
              <a:rPr lang="fr-FR" b="1" dirty="0" smtClean="0"/>
              <a:t>cognitives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fr-FR" b="1" dirty="0" smtClean="0"/>
              <a:t>Précocité intellectuelle - Orientation </a:t>
            </a:r>
            <a:r>
              <a:rPr lang="fr-FR" b="1" dirty="0" smtClean="0"/>
              <a:t>scolaire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fr-FR" b="1" dirty="0" smtClean="0"/>
              <a:t>Bilan de compétences professionnel</a:t>
            </a:r>
            <a:endParaRPr lang="fr-FR" b="1" dirty="0"/>
          </a:p>
        </p:txBody>
      </p:sp>
      <p:sp>
        <p:nvSpPr>
          <p:cNvPr id="4" name="ZoneTexte 3"/>
          <p:cNvSpPr txBox="1"/>
          <p:nvPr/>
        </p:nvSpPr>
        <p:spPr>
          <a:xfrm>
            <a:off x="-15099" y="1735787"/>
            <a:ext cx="10816374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400" b="1" dirty="0" smtClean="0">
                <a:latin typeface="+mn-lt"/>
              </a:rPr>
              <a:t>Centre </a:t>
            </a:r>
            <a:r>
              <a:rPr lang="fr-FR" sz="4400" b="1" dirty="0">
                <a:latin typeface="+mn-lt"/>
              </a:rPr>
              <a:t>Santé </a:t>
            </a:r>
            <a:r>
              <a:rPr lang="fr-FR" sz="4400" b="1" dirty="0" smtClean="0">
                <a:latin typeface="+mn-lt"/>
              </a:rPr>
              <a:t>Paramédical</a:t>
            </a:r>
          </a:p>
          <a:p>
            <a:pPr algn="ctr"/>
            <a:r>
              <a:rPr lang="fr-FR" sz="4400" b="1" dirty="0" smtClean="0">
                <a:latin typeface="+mn-lt"/>
              </a:rPr>
              <a:t>Et Thérapies alternatives</a:t>
            </a:r>
          </a:p>
          <a:p>
            <a:pPr algn="ctr"/>
            <a:r>
              <a:rPr lang="fr-FR" sz="4400" b="1" dirty="0">
                <a:latin typeface="+mn-lt"/>
              </a:rPr>
              <a:t>09 73 67 35 45</a:t>
            </a:r>
            <a:br>
              <a:rPr lang="fr-FR" sz="4400" b="1" dirty="0">
                <a:latin typeface="+mn-lt"/>
              </a:rPr>
            </a:br>
            <a:r>
              <a:rPr lang="fr-FR" sz="4400" b="1" dirty="0">
                <a:latin typeface="+mn-lt"/>
              </a:rPr>
              <a:t>www.sophrokhepri.fr</a:t>
            </a:r>
            <a:endParaRPr lang="fr-FR" sz="4400" dirty="0">
              <a:latin typeface="+mn-lt"/>
            </a:endParaRPr>
          </a:p>
        </p:txBody>
      </p:sp>
      <p:cxnSp>
        <p:nvCxnSpPr>
          <p:cNvPr id="7" name="Connecteur droit 6"/>
          <p:cNvCxnSpPr/>
          <p:nvPr/>
        </p:nvCxnSpPr>
        <p:spPr>
          <a:xfrm>
            <a:off x="2794919" y="4536554"/>
            <a:ext cx="5112568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Picture 2" descr="C:\Users\Dell\Dropbox\Sophrokhépri\site web\Textes Site\textes V2 SIMPLEBO\Logo-charte Sophrokhepri-juillet\lskaccroche-baselineV5Hdef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7920" y="230585"/>
            <a:ext cx="4946017" cy="15696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193369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FINEDINNAVIGATOR" val="False"/>
  <p:tag name="BRANCHTO" val="0"/>
</p:tagLst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B10E7608-AD23-4176-BC16-327A967B3E0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11554</TotalTime>
  <Words>25</Words>
  <Application>Microsoft Office PowerPoint</Application>
  <PresentationFormat>Personnalisé</PresentationFormat>
  <Paragraphs>7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du Nom du projet</dc:title>
  <dc:creator>evelyne revellat</dc:creator>
  <cp:lastModifiedBy>Dell</cp:lastModifiedBy>
  <cp:revision>127</cp:revision>
  <cp:lastPrinted>2016-06-05T14:20:48Z</cp:lastPrinted>
  <dcterms:created xsi:type="dcterms:W3CDTF">2015-02-15T15:45:30Z</dcterms:created>
  <dcterms:modified xsi:type="dcterms:W3CDTF">2016-06-05T23:43:36Z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TC060891601036</vt:lpwstr>
  </property>
</Properties>
</file>