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8" d="100"/>
          <a:sy n="68" d="100"/>
        </p:scale>
        <p:origin x="-810" y="-18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608562"/>
            <a:ext cx="10801349" cy="23762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Pédicure-Podologie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Thérapies </a:t>
            </a:r>
            <a:r>
              <a:rPr lang="fr-FR" b="1" dirty="0"/>
              <a:t>alternatives &amp; </a:t>
            </a:r>
            <a:r>
              <a:rPr lang="fr-FR" b="1" dirty="0" smtClean="0"/>
              <a:t>cognitives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Précocité intellectuelle - Orientation scolaire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Bilan de compétences professionnel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1735787"/>
            <a:ext cx="108163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</a:t>
            </a:r>
            <a:r>
              <a:rPr lang="fr-FR" sz="4400" b="1" dirty="0">
                <a:latin typeface="+mn-lt"/>
              </a:rPr>
              <a:t>Santé </a:t>
            </a:r>
            <a:r>
              <a:rPr lang="fr-FR" sz="4400" b="1" dirty="0" smtClean="0">
                <a:latin typeface="+mn-lt"/>
              </a:rPr>
              <a:t>Paramédical</a:t>
            </a:r>
          </a:p>
          <a:p>
            <a:pPr algn="ctr"/>
            <a:r>
              <a:rPr lang="fr-FR" sz="4400" b="1" dirty="0" smtClean="0">
                <a:latin typeface="+mn-lt"/>
              </a:rPr>
              <a:t>Et Thérapies alternatives</a:t>
            </a:r>
          </a:p>
          <a:p>
            <a:pPr algn="ctr"/>
            <a:r>
              <a:rPr lang="fr-FR" sz="4400" b="1" dirty="0">
                <a:latin typeface="+mn-lt"/>
              </a:rPr>
              <a:t>09 73 67 35 45</a:t>
            </a:r>
            <a:br>
              <a:rPr lang="fr-FR" sz="4400" b="1" dirty="0">
                <a:latin typeface="+mn-lt"/>
              </a:rPr>
            </a:br>
            <a:r>
              <a:rPr lang="fr-FR" sz="4400" b="1" dirty="0">
                <a:latin typeface="+mn-lt"/>
              </a:rPr>
              <a:t>www.sophrokhepri.fr</a:t>
            </a:r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453655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920" y="230585"/>
            <a:ext cx="4946017" cy="156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11807</TotalTime>
  <Words>25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126</cp:revision>
  <cp:lastPrinted>2016-06-05T14:20:48Z</cp:lastPrinted>
  <dcterms:created xsi:type="dcterms:W3CDTF">2015-02-15T15:45:30Z</dcterms:created>
  <dcterms:modified xsi:type="dcterms:W3CDTF">2016-06-07T14:18:20Z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