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86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72" y="-72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2637051"/>
            <a:ext cx="10816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Traitement médical</a:t>
            </a:r>
          </a:p>
          <a:p>
            <a:pPr algn="ctr"/>
            <a:r>
              <a:rPr lang="fr-FR" sz="4000" b="1" dirty="0" smtClean="0">
                <a:latin typeface="+mn-lt"/>
              </a:rPr>
              <a:t>de la dysfonction érectile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128867" y="576069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 06 70 78 96 70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339" y="5757691"/>
            <a:ext cx="4001224" cy="1320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15406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16282</TotalTime>
  <Words>18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151</cp:revision>
  <cp:lastPrinted>2017-10-17T14:52:39Z</cp:lastPrinted>
  <dcterms:created xsi:type="dcterms:W3CDTF">2015-02-15T15:45:30Z</dcterms:created>
  <dcterms:modified xsi:type="dcterms:W3CDTF">2018-02-07T16:35:12Z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