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84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72" y="-72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949490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Acupuncture</a:t>
            </a:r>
          </a:p>
          <a:p>
            <a:pPr algn="ctr"/>
            <a:r>
              <a:rPr lang="fr-FR" sz="4000" b="1" dirty="0" smtClean="0">
                <a:latin typeface="+mn-lt"/>
              </a:rPr>
              <a:t>Et </a:t>
            </a:r>
          </a:p>
          <a:p>
            <a:pPr algn="ctr"/>
            <a:r>
              <a:rPr lang="fr-FR" sz="4000" b="1" dirty="0" smtClean="0">
                <a:latin typeface="+mn-lt"/>
              </a:rPr>
              <a:t>Auriculothérapie médicale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128867" y="5374516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Le vendredi</a:t>
            </a:r>
          </a:p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>
                <a:latin typeface="+mn-lt"/>
              </a:rPr>
              <a:t>07 67 93 82 </a:t>
            </a:r>
            <a:r>
              <a:rPr lang="fr-FR" sz="3600" b="1" dirty="0" smtClean="0">
                <a:latin typeface="+mn-lt"/>
              </a:rPr>
              <a:t>66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427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18636</TotalTime>
  <Words>18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152</cp:revision>
  <cp:lastPrinted>2017-10-17T14:52:39Z</cp:lastPrinted>
  <dcterms:created xsi:type="dcterms:W3CDTF">2015-02-15T15:45:30Z</dcterms:created>
  <dcterms:modified xsi:type="dcterms:W3CDTF">2018-01-25T09:02:27Z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