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83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4" autoAdjust="0"/>
    <p:restoredTop sz="94637" autoAdjust="0"/>
  </p:normalViewPr>
  <p:slideViewPr>
    <p:cSldViewPr>
      <p:cViewPr>
        <p:scale>
          <a:sx n="64" d="100"/>
          <a:sy n="64" d="100"/>
        </p:scale>
        <p:origin x="-936" y="-270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864146"/>
            <a:ext cx="108163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Justine LEBACLE </a:t>
            </a:r>
            <a:endParaRPr lang="fr-FR" sz="3600" b="1" dirty="0" smtClean="0"/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Diplômée de l’Institut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E.O. Renard CEESO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Paris</a:t>
            </a:r>
            <a:endParaRPr lang="fr-FR" sz="4000" b="1" dirty="0" smtClean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Ostéopathe D.O</a:t>
            </a:r>
            <a:r>
              <a:rPr lang="fr-FR" sz="4000" b="1" dirty="0" smtClean="0">
                <a:latin typeface="+mn-lt"/>
              </a:rPr>
              <a:t>.</a:t>
            </a:r>
            <a:endParaRPr lang="fr-FR" sz="40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624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</a:t>
            </a:r>
            <a:r>
              <a:rPr lang="fr-FR" sz="3600" b="1" dirty="0" smtClean="0">
                <a:latin typeface="+mn-lt"/>
              </a:rPr>
              <a:t>rendez-vous</a:t>
            </a:r>
          </a:p>
          <a:p>
            <a:r>
              <a:rPr lang="fr-FR" sz="3600" b="1" dirty="0">
                <a:latin typeface="+mn-lt"/>
              </a:rPr>
              <a:t>06 26 88 64 </a:t>
            </a:r>
            <a:r>
              <a:rPr lang="fr-FR" sz="3600" b="1" dirty="0" smtClean="0">
                <a:latin typeface="+mn-lt"/>
              </a:rPr>
              <a:t>00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07433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18635</TotalTime>
  <Words>25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150</cp:revision>
  <cp:lastPrinted>2017-10-17T14:52:39Z</cp:lastPrinted>
  <dcterms:created xsi:type="dcterms:W3CDTF">2015-02-15T15:45:30Z</dcterms:created>
  <dcterms:modified xsi:type="dcterms:W3CDTF">2018-01-25T08:51:37Z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