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8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37" autoAdjust="0"/>
  </p:normalViewPr>
  <p:slideViewPr>
    <p:cSldViewPr>
      <p:cViewPr varScale="1">
        <p:scale>
          <a:sx n="65" d="100"/>
          <a:sy n="65" d="100"/>
        </p:scale>
        <p:origin x="300" y="78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41" y="3201320"/>
            <a:ext cx="10801349" cy="155125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/>
              <a:t>Traitement médical fonctionnel </a:t>
            </a:r>
          </a:p>
          <a:p>
            <a:pPr marL="0" indent="0" algn="ctr">
              <a:buNone/>
            </a:pPr>
            <a:r>
              <a:rPr lang="fr-FR" sz="3200" b="1" dirty="0"/>
              <a:t>d</a:t>
            </a:r>
            <a:r>
              <a:rPr lang="fr-FR" sz="3200" b="1" dirty="0" smtClean="0"/>
              <a:t>e la dysfonction érectile</a:t>
            </a:r>
            <a:endParaRPr lang="fr-FR" sz="32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Charles NAGY</a:t>
            </a:r>
            <a:endParaRPr lang="fr-FR" sz="4400" b="1" dirty="0">
              <a:latin typeface="+mn-lt"/>
            </a:endParaRPr>
          </a:p>
          <a:p>
            <a:pPr algn="ctr"/>
            <a:endParaRPr lang="fr-FR" sz="2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Infirmier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73635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06 61 10 64 17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>
                <a:latin typeface="+mn-lt"/>
              </a:rPr>
              <a:t>2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91333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23581</TotalTime>
  <Words>24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208</cp:revision>
  <cp:lastPrinted>2019-11-15T17:52:51Z</cp:lastPrinted>
  <dcterms:created xsi:type="dcterms:W3CDTF">2015-02-15T15:45:30Z</dcterms:created>
  <dcterms:modified xsi:type="dcterms:W3CDTF">2019-11-15T18:44:49Z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