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92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8">
          <p15:clr>
            <a:srgbClr val="A4A3A4"/>
          </p15:clr>
        </p15:guide>
        <p15:guide id="4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 varScale="1">
        <p:scale>
          <a:sx n="65" d="100"/>
          <a:sy n="65" d="100"/>
        </p:scale>
        <p:origin x="300" y="78"/>
      </p:cViewPr>
      <p:guideLst>
        <p:guide orient="horz" pos="2160"/>
        <p:guide pos="2880"/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" y="2886325"/>
            <a:ext cx="10801349" cy="16502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 smtClean="0"/>
              <a:t>Médecine Physique et de Réadaptation</a:t>
            </a:r>
          </a:p>
          <a:p>
            <a:pPr marL="0" indent="0" algn="ctr">
              <a:buNone/>
            </a:pPr>
            <a:r>
              <a:rPr lang="fr-FR" sz="3200" b="1" dirty="0"/>
              <a:t>f</a:t>
            </a:r>
            <a:r>
              <a:rPr lang="fr-FR" sz="3200" b="1" dirty="0" smtClean="0"/>
              <a:t>onctionnelle &amp; cardiaque</a:t>
            </a:r>
          </a:p>
          <a:p>
            <a:pPr marL="0" indent="0" algn="ctr">
              <a:buNone/>
            </a:pPr>
            <a:r>
              <a:rPr lang="fr-FR" sz="3200" b="1" dirty="0" smtClean="0"/>
              <a:t>Médecine du sport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15099" y="807814"/>
            <a:ext cx="108163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Dr Antonio MARCELINO</a:t>
            </a:r>
            <a:endParaRPr lang="fr-FR" sz="4400" b="1" dirty="0">
              <a:latin typeface="+mn-lt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2232298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06 60 47 71 64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>
                <a:latin typeface="+mn-lt"/>
              </a:rPr>
              <a:t>2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198117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23579</TotalTime>
  <Words>26</Words>
  <Application>Microsoft Office PowerPoint</Application>
  <PresentationFormat>Personnalisé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Utilisateur Windows</cp:lastModifiedBy>
  <cp:revision>206</cp:revision>
  <cp:lastPrinted>2019-11-15T17:52:51Z</cp:lastPrinted>
  <dcterms:created xsi:type="dcterms:W3CDTF">2015-02-15T15:45:30Z</dcterms:created>
  <dcterms:modified xsi:type="dcterms:W3CDTF">2019-11-15T18:39:58Z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