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notesMasterIdLst>
    <p:notesMasterId r:id="rId5"/>
  </p:notesMasterIdLst>
  <p:handoutMasterIdLst>
    <p:handoutMasterId r:id="rId6"/>
  </p:handoutMasterIdLst>
  <p:sldIdLst>
    <p:sldId id="279" r:id="rId3"/>
    <p:sldId id="294" r:id="rId4"/>
  </p:sldIdLst>
  <p:sldSz cx="43200638" cy="35999738"/>
  <p:notesSz cx="6799263" cy="9875838"/>
  <p:custDataLst>
    <p:tags r:id="rId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2262831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452566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6788494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905132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1314157" algn="l" defTabSz="452566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13576988" algn="l" defTabSz="452566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15839820" algn="l" defTabSz="452566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18102651" algn="l" defTabSz="452566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799" userDrawn="1">
          <p15:clr>
            <a:srgbClr val="A4A3A4"/>
          </p15:clr>
        </p15:guide>
        <p15:guide id="2" pos="11519" userDrawn="1">
          <p15:clr>
            <a:srgbClr val="A4A3A4"/>
          </p15:clr>
        </p15:guide>
        <p15:guide id="3" orient="horz" pos="11339" userDrawn="1">
          <p15:clr>
            <a:srgbClr val="A4A3A4"/>
          </p15:clr>
        </p15:guide>
        <p15:guide id="4" pos="1360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37" autoAdjust="0"/>
  </p:normalViewPr>
  <p:slideViewPr>
    <p:cSldViewPr>
      <p:cViewPr>
        <p:scale>
          <a:sx n="59" d="100"/>
          <a:sy n="59" d="100"/>
        </p:scale>
        <p:origin x="-7608" y="-3990"/>
      </p:cViewPr>
      <p:guideLst>
        <p:guide orient="horz" pos="10799"/>
        <p:guide pos="11519"/>
        <p:guide orient="horz" pos="11339"/>
        <p:guide pos="1360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tags" Target="tags/tag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6347" cy="493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38" tIns="45518" rIns="91038" bIns="4551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1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44" y="1"/>
            <a:ext cx="2946347" cy="493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38" tIns="45518" rIns="91038" bIns="4551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1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80334"/>
            <a:ext cx="2946347" cy="493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38" tIns="45518" rIns="91038" bIns="4551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1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44" y="9380334"/>
            <a:ext cx="2946347" cy="493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38" tIns="45518" rIns="91038" bIns="455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1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6347" cy="493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38" tIns="45518" rIns="91038" bIns="45518" numCol="1" anchor="ctr" anchorCtr="0" compatLnSpc="1">
            <a:prstTxWarp prst="textNoShape">
              <a:avLst/>
            </a:prstTxWarp>
          </a:bodyPr>
          <a:lstStyle>
            <a:lvl1pPr>
              <a:defRPr sz="11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917" y="1"/>
            <a:ext cx="2946347" cy="493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038" tIns="45518" rIns="91038" bIns="45518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741363"/>
            <a:ext cx="44402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569" y="4691024"/>
            <a:ext cx="4986126" cy="4444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38" tIns="45518" rIns="91038" bIns="455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82047"/>
            <a:ext cx="2946347" cy="493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38" tIns="45518" rIns="91038" bIns="45518" numCol="1" anchor="b" anchorCtr="0" compatLnSpc="1">
            <a:prstTxWarp prst="textNoShape">
              <a:avLst/>
            </a:prstTxWarp>
          </a:bodyPr>
          <a:lstStyle>
            <a:lvl1pPr>
              <a:defRPr sz="11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917" y="9382047"/>
            <a:ext cx="2946347" cy="493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038" tIns="45518" rIns="91038" bIns="45518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6159" kern="1200">
        <a:solidFill>
          <a:schemeClr val="tx1"/>
        </a:solidFill>
        <a:latin typeface="Arial" charset="0"/>
        <a:ea typeface="+mn-ea"/>
        <a:cs typeface="+mn-cs"/>
      </a:defRPr>
    </a:lvl1pPr>
    <a:lvl2pPr marL="2262831" algn="l" rtl="0" eaLnBrk="0" fontAlgn="base" hangingPunct="0">
      <a:spcBef>
        <a:spcPct val="30000"/>
      </a:spcBef>
      <a:spcAft>
        <a:spcPct val="0"/>
      </a:spcAft>
      <a:defRPr kumimoji="1" sz="6159" kern="1200">
        <a:solidFill>
          <a:schemeClr val="tx1"/>
        </a:solidFill>
        <a:latin typeface="Arial" charset="0"/>
        <a:ea typeface="+mn-ea"/>
        <a:cs typeface="+mn-cs"/>
      </a:defRPr>
    </a:lvl2pPr>
    <a:lvl3pPr marL="4525663" algn="l" rtl="0" eaLnBrk="0" fontAlgn="base" hangingPunct="0">
      <a:spcBef>
        <a:spcPct val="30000"/>
      </a:spcBef>
      <a:spcAft>
        <a:spcPct val="0"/>
      </a:spcAft>
      <a:defRPr kumimoji="1" sz="6159" kern="1200">
        <a:solidFill>
          <a:schemeClr val="tx1"/>
        </a:solidFill>
        <a:latin typeface="Arial" charset="0"/>
        <a:ea typeface="+mn-ea"/>
        <a:cs typeface="+mn-cs"/>
      </a:defRPr>
    </a:lvl3pPr>
    <a:lvl4pPr marL="6788494" algn="l" rtl="0" eaLnBrk="0" fontAlgn="base" hangingPunct="0">
      <a:spcBef>
        <a:spcPct val="30000"/>
      </a:spcBef>
      <a:spcAft>
        <a:spcPct val="0"/>
      </a:spcAft>
      <a:defRPr kumimoji="1" sz="6159" kern="1200">
        <a:solidFill>
          <a:schemeClr val="tx1"/>
        </a:solidFill>
        <a:latin typeface="Arial" charset="0"/>
        <a:ea typeface="+mn-ea"/>
        <a:cs typeface="+mn-cs"/>
      </a:defRPr>
    </a:lvl4pPr>
    <a:lvl5pPr marL="9051326" algn="l" rtl="0" eaLnBrk="0" fontAlgn="base" hangingPunct="0">
      <a:spcBef>
        <a:spcPct val="30000"/>
      </a:spcBef>
      <a:spcAft>
        <a:spcPct val="0"/>
      </a:spcAft>
      <a:defRPr kumimoji="1" sz="6159" kern="1200">
        <a:solidFill>
          <a:schemeClr val="tx1"/>
        </a:solidFill>
        <a:latin typeface="Arial" charset="0"/>
        <a:ea typeface="+mn-ea"/>
        <a:cs typeface="+mn-cs"/>
      </a:defRPr>
    </a:lvl5pPr>
    <a:lvl6pPr marL="11314157" algn="l" defTabSz="4525663" rtl="0" eaLnBrk="1" latinLnBrk="0" hangingPunct="1">
      <a:defRPr sz="6159" kern="1200">
        <a:solidFill>
          <a:schemeClr val="tx1"/>
        </a:solidFill>
        <a:latin typeface="+mn-lt"/>
        <a:ea typeface="+mn-ea"/>
        <a:cs typeface="+mn-cs"/>
      </a:defRPr>
    </a:lvl6pPr>
    <a:lvl7pPr marL="13576988" algn="l" defTabSz="4525663" rtl="0" eaLnBrk="1" latinLnBrk="0" hangingPunct="1">
      <a:defRPr sz="6159" kern="1200">
        <a:solidFill>
          <a:schemeClr val="tx1"/>
        </a:solidFill>
        <a:latin typeface="+mn-lt"/>
        <a:ea typeface="+mn-ea"/>
        <a:cs typeface="+mn-cs"/>
      </a:defRPr>
    </a:lvl7pPr>
    <a:lvl8pPr marL="15839820" algn="l" defTabSz="4525663" rtl="0" eaLnBrk="1" latinLnBrk="0" hangingPunct="1">
      <a:defRPr sz="6159" kern="1200">
        <a:solidFill>
          <a:schemeClr val="tx1"/>
        </a:solidFill>
        <a:latin typeface="+mn-lt"/>
        <a:ea typeface="+mn-ea"/>
        <a:cs typeface="+mn-cs"/>
      </a:defRPr>
    </a:lvl8pPr>
    <a:lvl9pPr marL="18102651" algn="l" defTabSz="4525663" rtl="0" eaLnBrk="1" latinLnBrk="0" hangingPunct="1">
      <a:defRPr sz="615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40047" y="11183256"/>
            <a:ext cx="36720544" cy="771660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480099" y="20399852"/>
            <a:ext cx="30240447" cy="91999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1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8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5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3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7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1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1320463" y="1441667"/>
            <a:ext cx="9720145" cy="3071644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160032" y="1441667"/>
            <a:ext cx="28440421" cy="3071644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6399" smtClean="0"/>
              <a:t>SophroKhepri</a:t>
            </a:r>
            <a:endParaRPr lang="fr-FR" altLang="fr-FR" sz="6399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6399" dirty="0" smtClean="0"/>
              <a:t>Hiver Printemps </a:t>
            </a:r>
            <a:r>
              <a:rPr lang="fr-FR" altLang="fr-FR" sz="6399" dirty="0" smtClean="0"/>
              <a:t>2015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6399" smtClean="0"/>
              <a:t>Page </a:t>
            </a:r>
            <a:fld id="{97B5623A-F374-474F-B53D-C2D626558A64}" type="slidenum">
              <a:rPr lang="fr-FR" altLang="fr-FR" sz="6399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6399" dirty="0"/>
          </a:p>
        </p:txBody>
      </p:sp>
    </p:spTree>
    <p:extLst>
      <p:ext uri="{BB962C8B-B14F-4D97-AF65-F5344CB8AC3E}">
        <p14:creationId xmlns:p14="http://schemas.microsoft.com/office/powerpoint/2010/main" val="4697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12552" y="23133168"/>
            <a:ext cx="36720544" cy="7149949"/>
          </a:xfrm>
        </p:spPr>
        <p:txBody>
          <a:bodyPr anchor="t"/>
          <a:lstStyle>
            <a:lvl1pPr algn="l">
              <a:defRPr sz="17998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12552" y="15258227"/>
            <a:ext cx="36720544" cy="7874938"/>
          </a:xfrm>
        </p:spPr>
        <p:txBody>
          <a:bodyPr anchor="b"/>
          <a:lstStyle>
            <a:lvl1pPr marL="0" indent="0">
              <a:buNone/>
              <a:defRPr sz="9199">
                <a:solidFill>
                  <a:schemeClr val="tx1">
                    <a:tint val="75000"/>
                  </a:schemeClr>
                </a:solidFill>
              </a:defRPr>
            </a:lvl1pPr>
            <a:lvl2pPr marL="2057194" indent="0">
              <a:buNone/>
              <a:defRPr sz="7999">
                <a:solidFill>
                  <a:schemeClr val="tx1">
                    <a:tint val="75000"/>
                  </a:schemeClr>
                </a:solidFill>
              </a:defRPr>
            </a:lvl2pPr>
            <a:lvl3pPr marL="4114389" indent="0">
              <a:buNone/>
              <a:defRPr sz="7199">
                <a:solidFill>
                  <a:schemeClr val="tx1">
                    <a:tint val="75000"/>
                  </a:schemeClr>
                </a:solidFill>
              </a:defRPr>
            </a:lvl3pPr>
            <a:lvl4pPr marL="6171583" indent="0">
              <a:buNone/>
              <a:defRPr sz="6399">
                <a:solidFill>
                  <a:schemeClr val="tx1">
                    <a:tint val="75000"/>
                  </a:schemeClr>
                </a:solidFill>
              </a:defRPr>
            </a:lvl4pPr>
            <a:lvl5pPr marL="8228777" indent="0">
              <a:buNone/>
              <a:defRPr sz="6399">
                <a:solidFill>
                  <a:schemeClr val="tx1">
                    <a:tint val="75000"/>
                  </a:schemeClr>
                </a:solidFill>
              </a:defRPr>
            </a:lvl5pPr>
            <a:lvl6pPr marL="10285971" indent="0">
              <a:buNone/>
              <a:defRPr sz="6399">
                <a:solidFill>
                  <a:schemeClr val="tx1">
                    <a:tint val="75000"/>
                  </a:schemeClr>
                </a:solidFill>
              </a:defRPr>
            </a:lvl6pPr>
            <a:lvl7pPr marL="12343166" indent="0">
              <a:buNone/>
              <a:defRPr sz="6399">
                <a:solidFill>
                  <a:schemeClr val="tx1">
                    <a:tint val="75000"/>
                  </a:schemeClr>
                </a:solidFill>
              </a:defRPr>
            </a:lvl7pPr>
            <a:lvl8pPr marL="14400360" indent="0">
              <a:buNone/>
              <a:defRPr sz="6399">
                <a:solidFill>
                  <a:schemeClr val="tx1">
                    <a:tint val="75000"/>
                  </a:schemeClr>
                </a:solidFill>
              </a:defRPr>
            </a:lvl8pPr>
            <a:lvl9pPr marL="16457554" indent="0">
              <a:buNone/>
              <a:defRPr sz="63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160034" y="8399947"/>
            <a:ext cx="19080281" cy="23758162"/>
          </a:xfrm>
        </p:spPr>
        <p:txBody>
          <a:bodyPr/>
          <a:lstStyle>
            <a:lvl1pPr>
              <a:defRPr sz="12799"/>
            </a:lvl1pPr>
            <a:lvl2pPr>
              <a:defRPr sz="10799"/>
            </a:lvl2pPr>
            <a:lvl3pPr>
              <a:defRPr sz="9199"/>
            </a:lvl3pPr>
            <a:lvl4pPr>
              <a:defRPr sz="7999"/>
            </a:lvl4pPr>
            <a:lvl5pPr>
              <a:defRPr sz="7999"/>
            </a:lvl5pPr>
            <a:lvl6pPr>
              <a:defRPr sz="7999"/>
            </a:lvl6pPr>
            <a:lvl7pPr>
              <a:defRPr sz="7999"/>
            </a:lvl7pPr>
            <a:lvl8pPr>
              <a:defRPr sz="7999"/>
            </a:lvl8pPr>
            <a:lvl9pPr>
              <a:defRPr sz="7999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1960323" y="8399947"/>
            <a:ext cx="19080281" cy="23758162"/>
          </a:xfrm>
        </p:spPr>
        <p:txBody>
          <a:bodyPr/>
          <a:lstStyle>
            <a:lvl1pPr>
              <a:defRPr sz="12799"/>
            </a:lvl1pPr>
            <a:lvl2pPr>
              <a:defRPr sz="10799"/>
            </a:lvl2pPr>
            <a:lvl3pPr>
              <a:defRPr sz="9199"/>
            </a:lvl3pPr>
            <a:lvl4pPr>
              <a:defRPr sz="7999"/>
            </a:lvl4pPr>
            <a:lvl5pPr>
              <a:defRPr sz="7999"/>
            </a:lvl5pPr>
            <a:lvl6pPr>
              <a:defRPr sz="7999"/>
            </a:lvl6pPr>
            <a:lvl7pPr>
              <a:defRPr sz="7999"/>
            </a:lvl7pPr>
            <a:lvl8pPr>
              <a:defRPr sz="7999"/>
            </a:lvl8pPr>
            <a:lvl9pPr>
              <a:defRPr sz="7999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160034" y="8058279"/>
            <a:ext cx="19087784" cy="3358306"/>
          </a:xfrm>
        </p:spPr>
        <p:txBody>
          <a:bodyPr anchor="b"/>
          <a:lstStyle>
            <a:lvl1pPr marL="0" indent="0">
              <a:buNone/>
              <a:defRPr sz="10799" b="1"/>
            </a:lvl1pPr>
            <a:lvl2pPr marL="2057194" indent="0">
              <a:buNone/>
              <a:defRPr sz="9199" b="1"/>
            </a:lvl2pPr>
            <a:lvl3pPr marL="4114389" indent="0">
              <a:buNone/>
              <a:defRPr sz="7999" b="1"/>
            </a:lvl3pPr>
            <a:lvl4pPr marL="6171583" indent="0">
              <a:buNone/>
              <a:defRPr sz="7199" b="1"/>
            </a:lvl4pPr>
            <a:lvl5pPr marL="8228777" indent="0">
              <a:buNone/>
              <a:defRPr sz="7199" b="1"/>
            </a:lvl5pPr>
            <a:lvl6pPr marL="10285971" indent="0">
              <a:buNone/>
              <a:defRPr sz="7199" b="1"/>
            </a:lvl6pPr>
            <a:lvl7pPr marL="12343166" indent="0">
              <a:buNone/>
              <a:defRPr sz="7199" b="1"/>
            </a:lvl7pPr>
            <a:lvl8pPr marL="14400360" indent="0">
              <a:buNone/>
              <a:defRPr sz="7199" b="1"/>
            </a:lvl8pPr>
            <a:lvl9pPr marL="16457554" indent="0">
              <a:buNone/>
              <a:defRPr sz="7199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160034" y="11416585"/>
            <a:ext cx="19087784" cy="20741516"/>
          </a:xfrm>
        </p:spPr>
        <p:txBody>
          <a:bodyPr/>
          <a:lstStyle>
            <a:lvl1pPr>
              <a:defRPr sz="10799"/>
            </a:lvl1pPr>
            <a:lvl2pPr>
              <a:defRPr sz="9199"/>
            </a:lvl2pPr>
            <a:lvl3pPr>
              <a:defRPr sz="7999"/>
            </a:lvl3pPr>
            <a:lvl4pPr>
              <a:defRPr sz="7199"/>
            </a:lvl4pPr>
            <a:lvl5pPr>
              <a:defRPr sz="7199"/>
            </a:lvl5pPr>
            <a:lvl6pPr>
              <a:defRPr sz="7199"/>
            </a:lvl6pPr>
            <a:lvl7pPr>
              <a:defRPr sz="7199"/>
            </a:lvl7pPr>
            <a:lvl8pPr>
              <a:defRPr sz="7199"/>
            </a:lvl8pPr>
            <a:lvl9pPr>
              <a:defRPr sz="7199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1945327" y="8058279"/>
            <a:ext cx="19095283" cy="3358306"/>
          </a:xfrm>
        </p:spPr>
        <p:txBody>
          <a:bodyPr anchor="b"/>
          <a:lstStyle>
            <a:lvl1pPr marL="0" indent="0">
              <a:buNone/>
              <a:defRPr sz="10799" b="1"/>
            </a:lvl1pPr>
            <a:lvl2pPr marL="2057194" indent="0">
              <a:buNone/>
              <a:defRPr sz="9199" b="1"/>
            </a:lvl2pPr>
            <a:lvl3pPr marL="4114389" indent="0">
              <a:buNone/>
              <a:defRPr sz="7999" b="1"/>
            </a:lvl3pPr>
            <a:lvl4pPr marL="6171583" indent="0">
              <a:buNone/>
              <a:defRPr sz="7199" b="1"/>
            </a:lvl4pPr>
            <a:lvl5pPr marL="8228777" indent="0">
              <a:buNone/>
              <a:defRPr sz="7199" b="1"/>
            </a:lvl5pPr>
            <a:lvl6pPr marL="10285971" indent="0">
              <a:buNone/>
              <a:defRPr sz="7199" b="1"/>
            </a:lvl6pPr>
            <a:lvl7pPr marL="12343166" indent="0">
              <a:buNone/>
              <a:defRPr sz="7199" b="1"/>
            </a:lvl7pPr>
            <a:lvl8pPr marL="14400360" indent="0">
              <a:buNone/>
              <a:defRPr sz="7199" b="1"/>
            </a:lvl8pPr>
            <a:lvl9pPr marL="16457554" indent="0">
              <a:buNone/>
              <a:defRPr sz="7199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1945327" y="11416585"/>
            <a:ext cx="19095283" cy="20741516"/>
          </a:xfrm>
        </p:spPr>
        <p:txBody>
          <a:bodyPr/>
          <a:lstStyle>
            <a:lvl1pPr>
              <a:defRPr sz="10799"/>
            </a:lvl1pPr>
            <a:lvl2pPr>
              <a:defRPr sz="9199"/>
            </a:lvl2pPr>
            <a:lvl3pPr>
              <a:defRPr sz="7999"/>
            </a:lvl3pPr>
            <a:lvl4pPr>
              <a:defRPr sz="7199"/>
            </a:lvl4pPr>
            <a:lvl5pPr>
              <a:defRPr sz="7199"/>
            </a:lvl5pPr>
            <a:lvl6pPr>
              <a:defRPr sz="7199"/>
            </a:lvl6pPr>
            <a:lvl7pPr>
              <a:defRPr sz="7199"/>
            </a:lvl7pPr>
            <a:lvl8pPr>
              <a:defRPr sz="7199"/>
            </a:lvl8pPr>
            <a:lvl9pPr>
              <a:defRPr sz="7199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60034" y="1433323"/>
            <a:ext cx="14212713" cy="6099958"/>
          </a:xfrm>
        </p:spPr>
        <p:txBody>
          <a:bodyPr anchor="b"/>
          <a:lstStyle>
            <a:lvl1pPr algn="l">
              <a:defRPr sz="9199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890252" y="1433328"/>
            <a:ext cx="24150358" cy="30724781"/>
          </a:xfrm>
        </p:spPr>
        <p:txBody>
          <a:bodyPr/>
          <a:lstStyle>
            <a:lvl1pPr>
              <a:defRPr sz="14399"/>
            </a:lvl1pPr>
            <a:lvl2pPr>
              <a:defRPr sz="12799"/>
            </a:lvl2pPr>
            <a:lvl3pPr>
              <a:defRPr sz="10799"/>
            </a:lvl3pPr>
            <a:lvl4pPr>
              <a:defRPr sz="9199"/>
            </a:lvl4pPr>
            <a:lvl5pPr>
              <a:defRPr sz="9199"/>
            </a:lvl5pPr>
            <a:lvl6pPr>
              <a:defRPr sz="9199"/>
            </a:lvl6pPr>
            <a:lvl7pPr>
              <a:defRPr sz="9199"/>
            </a:lvl7pPr>
            <a:lvl8pPr>
              <a:defRPr sz="9199"/>
            </a:lvl8pPr>
            <a:lvl9pPr>
              <a:defRPr sz="9199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60034" y="7533283"/>
            <a:ext cx="14212713" cy="24624823"/>
          </a:xfrm>
        </p:spPr>
        <p:txBody>
          <a:bodyPr/>
          <a:lstStyle>
            <a:lvl1pPr marL="0" indent="0">
              <a:buNone/>
              <a:defRPr sz="6399"/>
            </a:lvl1pPr>
            <a:lvl2pPr marL="2057194" indent="0">
              <a:buNone/>
              <a:defRPr sz="5599"/>
            </a:lvl2pPr>
            <a:lvl3pPr marL="4114389" indent="0">
              <a:buNone/>
              <a:defRPr sz="4400"/>
            </a:lvl3pPr>
            <a:lvl4pPr marL="6171583" indent="0">
              <a:buNone/>
              <a:defRPr sz="4000"/>
            </a:lvl4pPr>
            <a:lvl5pPr marL="8228777" indent="0">
              <a:buNone/>
              <a:defRPr sz="4000"/>
            </a:lvl5pPr>
            <a:lvl6pPr marL="10285971" indent="0">
              <a:buNone/>
              <a:defRPr sz="4000"/>
            </a:lvl6pPr>
            <a:lvl7pPr marL="12343166" indent="0">
              <a:buNone/>
              <a:defRPr sz="4000"/>
            </a:lvl7pPr>
            <a:lvl8pPr marL="14400360" indent="0">
              <a:buNone/>
              <a:defRPr sz="4000"/>
            </a:lvl8pPr>
            <a:lvl9pPr marL="16457554" indent="0">
              <a:buNone/>
              <a:defRPr sz="4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6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67627" y="25199819"/>
            <a:ext cx="25920383" cy="2974981"/>
          </a:xfrm>
        </p:spPr>
        <p:txBody>
          <a:bodyPr anchor="b"/>
          <a:lstStyle>
            <a:lvl1pPr algn="l">
              <a:defRPr sz="9199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467627" y="3216644"/>
            <a:ext cx="25920383" cy="21599843"/>
          </a:xfrm>
        </p:spPr>
        <p:txBody>
          <a:bodyPr/>
          <a:lstStyle>
            <a:lvl1pPr marL="0" indent="0">
              <a:buNone/>
              <a:defRPr sz="14399"/>
            </a:lvl1pPr>
            <a:lvl2pPr marL="2057194" indent="0">
              <a:buNone/>
              <a:defRPr sz="12799"/>
            </a:lvl2pPr>
            <a:lvl3pPr marL="4114389" indent="0">
              <a:buNone/>
              <a:defRPr sz="10799"/>
            </a:lvl3pPr>
            <a:lvl4pPr marL="6171583" indent="0">
              <a:buNone/>
              <a:defRPr sz="9199"/>
            </a:lvl4pPr>
            <a:lvl5pPr marL="8228777" indent="0">
              <a:buNone/>
              <a:defRPr sz="9199"/>
            </a:lvl5pPr>
            <a:lvl6pPr marL="10285971" indent="0">
              <a:buNone/>
              <a:defRPr sz="9199"/>
            </a:lvl6pPr>
            <a:lvl7pPr marL="12343166" indent="0">
              <a:buNone/>
              <a:defRPr sz="9199"/>
            </a:lvl7pPr>
            <a:lvl8pPr marL="14400360" indent="0">
              <a:buNone/>
              <a:defRPr sz="9199"/>
            </a:lvl8pPr>
            <a:lvl9pPr marL="16457554" indent="0">
              <a:buNone/>
              <a:defRPr sz="9199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467627" y="28174801"/>
            <a:ext cx="25920383" cy="4224966"/>
          </a:xfrm>
        </p:spPr>
        <p:txBody>
          <a:bodyPr/>
          <a:lstStyle>
            <a:lvl1pPr marL="0" indent="0">
              <a:buNone/>
              <a:defRPr sz="6399"/>
            </a:lvl1pPr>
            <a:lvl2pPr marL="2057194" indent="0">
              <a:buNone/>
              <a:defRPr sz="5599"/>
            </a:lvl2pPr>
            <a:lvl3pPr marL="4114389" indent="0">
              <a:buNone/>
              <a:defRPr sz="4400"/>
            </a:lvl3pPr>
            <a:lvl4pPr marL="6171583" indent="0">
              <a:buNone/>
              <a:defRPr sz="4000"/>
            </a:lvl4pPr>
            <a:lvl5pPr marL="8228777" indent="0">
              <a:buNone/>
              <a:defRPr sz="4000"/>
            </a:lvl5pPr>
            <a:lvl6pPr marL="10285971" indent="0">
              <a:buNone/>
              <a:defRPr sz="4000"/>
            </a:lvl6pPr>
            <a:lvl7pPr marL="12343166" indent="0">
              <a:buNone/>
              <a:defRPr sz="4000"/>
            </a:lvl7pPr>
            <a:lvl8pPr marL="14400360" indent="0">
              <a:buNone/>
              <a:defRPr sz="4000"/>
            </a:lvl8pPr>
            <a:lvl9pPr marL="16457554" indent="0">
              <a:buNone/>
              <a:defRPr sz="4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0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160036" y="1441659"/>
            <a:ext cx="38880574" cy="5999956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160036" y="8399947"/>
            <a:ext cx="38880574" cy="23758162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160036" y="33366429"/>
            <a:ext cx="10080149" cy="191665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55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4760217" y="33366429"/>
            <a:ext cx="13680204" cy="191665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55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0960461" y="33366429"/>
            <a:ext cx="10080149" cy="191665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55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6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4114389" rtl="0" eaLnBrk="1" latinLnBrk="0" hangingPunct="1">
        <a:spcBef>
          <a:spcPct val="0"/>
        </a:spcBef>
        <a:buNone/>
        <a:defRPr sz="199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2898" indent="-1542898" algn="l" defTabSz="4114389" rtl="0" eaLnBrk="1" latinLnBrk="0" hangingPunct="1">
        <a:spcBef>
          <a:spcPct val="20000"/>
        </a:spcBef>
        <a:buFont typeface="Arial" panose="020B0604020202020204" pitchFamily="34" charset="0"/>
        <a:buChar char="•"/>
        <a:defRPr sz="14399" kern="1200">
          <a:solidFill>
            <a:schemeClr val="tx1"/>
          </a:solidFill>
          <a:latin typeface="+mn-lt"/>
          <a:ea typeface="+mn-ea"/>
          <a:cs typeface="+mn-cs"/>
        </a:defRPr>
      </a:lvl1pPr>
      <a:lvl2pPr marL="3342942" indent="-1285747" algn="l" defTabSz="4114389" rtl="0" eaLnBrk="1" latinLnBrk="0" hangingPunct="1">
        <a:spcBef>
          <a:spcPct val="20000"/>
        </a:spcBef>
        <a:buFont typeface="Arial" panose="020B0604020202020204" pitchFamily="34" charset="0"/>
        <a:buChar char="–"/>
        <a:defRPr sz="12799" kern="1200">
          <a:solidFill>
            <a:schemeClr val="tx1"/>
          </a:solidFill>
          <a:latin typeface="+mn-lt"/>
          <a:ea typeface="+mn-ea"/>
          <a:cs typeface="+mn-cs"/>
        </a:defRPr>
      </a:lvl2pPr>
      <a:lvl3pPr marL="5142986" indent="-1028597" algn="l" defTabSz="4114389" rtl="0" eaLnBrk="1" latinLnBrk="0" hangingPunct="1">
        <a:spcBef>
          <a:spcPct val="20000"/>
        </a:spcBef>
        <a:buFont typeface="Arial" panose="020B0604020202020204" pitchFamily="34" charset="0"/>
        <a:buChar char="•"/>
        <a:defRPr sz="10799" kern="1200">
          <a:solidFill>
            <a:schemeClr val="tx1"/>
          </a:solidFill>
          <a:latin typeface="+mn-lt"/>
          <a:ea typeface="+mn-ea"/>
          <a:cs typeface="+mn-cs"/>
        </a:defRPr>
      </a:lvl3pPr>
      <a:lvl4pPr marL="7200180" indent="-1028597" algn="l" defTabSz="4114389" rtl="0" eaLnBrk="1" latinLnBrk="0" hangingPunct="1">
        <a:spcBef>
          <a:spcPct val="20000"/>
        </a:spcBef>
        <a:buFont typeface="Arial" panose="020B0604020202020204" pitchFamily="34" charset="0"/>
        <a:buChar char="–"/>
        <a:defRPr sz="9199" kern="1200">
          <a:solidFill>
            <a:schemeClr val="tx1"/>
          </a:solidFill>
          <a:latin typeface="+mn-lt"/>
          <a:ea typeface="+mn-ea"/>
          <a:cs typeface="+mn-cs"/>
        </a:defRPr>
      </a:lvl4pPr>
      <a:lvl5pPr marL="9257374" indent="-1028597" algn="l" defTabSz="4114389" rtl="0" eaLnBrk="1" latinLnBrk="0" hangingPunct="1">
        <a:spcBef>
          <a:spcPct val="20000"/>
        </a:spcBef>
        <a:buFont typeface="Arial" panose="020B0604020202020204" pitchFamily="34" charset="0"/>
        <a:buChar char="»"/>
        <a:defRPr sz="9199" kern="1200">
          <a:solidFill>
            <a:schemeClr val="tx1"/>
          </a:solidFill>
          <a:latin typeface="+mn-lt"/>
          <a:ea typeface="+mn-ea"/>
          <a:cs typeface="+mn-cs"/>
        </a:defRPr>
      </a:lvl5pPr>
      <a:lvl6pPr marL="11314568" indent="-1028597" algn="l" defTabSz="4114389" rtl="0" eaLnBrk="1" latinLnBrk="0" hangingPunct="1">
        <a:spcBef>
          <a:spcPct val="20000"/>
        </a:spcBef>
        <a:buFont typeface="Arial" panose="020B0604020202020204" pitchFamily="34" charset="0"/>
        <a:buChar char="•"/>
        <a:defRPr sz="9199" kern="1200">
          <a:solidFill>
            <a:schemeClr val="tx1"/>
          </a:solidFill>
          <a:latin typeface="+mn-lt"/>
          <a:ea typeface="+mn-ea"/>
          <a:cs typeface="+mn-cs"/>
        </a:defRPr>
      </a:lvl6pPr>
      <a:lvl7pPr marL="13371763" indent="-1028597" algn="l" defTabSz="4114389" rtl="0" eaLnBrk="1" latinLnBrk="0" hangingPunct="1">
        <a:spcBef>
          <a:spcPct val="20000"/>
        </a:spcBef>
        <a:buFont typeface="Arial" panose="020B0604020202020204" pitchFamily="34" charset="0"/>
        <a:buChar char="•"/>
        <a:defRPr sz="9199" kern="1200">
          <a:solidFill>
            <a:schemeClr val="tx1"/>
          </a:solidFill>
          <a:latin typeface="+mn-lt"/>
          <a:ea typeface="+mn-ea"/>
          <a:cs typeface="+mn-cs"/>
        </a:defRPr>
      </a:lvl7pPr>
      <a:lvl8pPr marL="15428957" indent="-1028597" algn="l" defTabSz="4114389" rtl="0" eaLnBrk="1" latinLnBrk="0" hangingPunct="1">
        <a:spcBef>
          <a:spcPct val="20000"/>
        </a:spcBef>
        <a:buFont typeface="Arial" panose="020B0604020202020204" pitchFamily="34" charset="0"/>
        <a:buChar char="•"/>
        <a:defRPr sz="9199" kern="1200">
          <a:solidFill>
            <a:schemeClr val="tx1"/>
          </a:solidFill>
          <a:latin typeface="+mn-lt"/>
          <a:ea typeface="+mn-ea"/>
          <a:cs typeface="+mn-cs"/>
        </a:defRPr>
      </a:lvl8pPr>
      <a:lvl9pPr marL="17486151" indent="-1028597" algn="l" defTabSz="4114389" rtl="0" eaLnBrk="1" latinLnBrk="0" hangingPunct="1">
        <a:spcBef>
          <a:spcPct val="20000"/>
        </a:spcBef>
        <a:buFont typeface="Arial" panose="020B0604020202020204" pitchFamily="34" charset="0"/>
        <a:buChar char="•"/>
        <a:defRPr sz="91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114389" rtl="0" eaLnBrk="1" latinLnBrk="0" hangingPunct="1">
        <a:defRPr sz="7999" kern="1200">
          <a:solidFill>
            <a:schemeClr val="tx1"/>
          </a:solidFill>
          <a:latin typeface="+mn-lt"/>
          <a:ea typeface="+mn-ea"/>
          <a:cs typeface="+mn-cs"/>
        </a:defRPr>
      </a:lvl1pPr>
      <a:lvl2pPr marL="2057194" algn="l" defTabSz="4114389" rtl="0" eaLnBrk="1" latinLnBrk="0" hangingPunct="1">
        <a:defRPr sz="7999" kern="1200">
          <a:solidFill>
            <a:schemeClr val="tx1"/>
          </a:solidFill>
          <a:latin typeface="+mn-lt"/>
          <a:ea typeface="+mn-ea"/>
          <a:cs typeface="+mn-cs"/>
        </a:defRPr>
      </a:lvl2pPr>
      <a:lvl3pPr marL="4114389" algn="l" defTabSz="4114389" rtl="0" eaLnBrk="1" latinLnBrk="0" hangingPunct="1">
        <a:defRPr sz="7999" kern="1200">
          <a:solidFill>
            <a:schemeClr val="tx1"/>
          </a:solidFill>
          <a:latin typeface="+mn-lt"/>
          <a:ea typeface="+mn-ea"/>
          <a:cs typeface="+mn-cs"/>
        </a:defRPr>
      </a:lvl3pPr>
      <a:lvl4pPr marL="6171583" algn="l" defTabSz="4114389" rtl="0" eaLnBrk="1" latinLnBrk="0" hangingPunct="1">
        <a:defRPr sz="7999" kern="1200">
          <a:solidFill>
            <a:schemeClr val="tx1"/>
          </a:solidFill>
          <a:latin typeface="+mn-lt"/>
          <a:ea typeface="+mn-ea"/>
          <a:cs typeface="+mn-cs"/>
        </a:defRPr>
      </a:lvl4pPr>
      <a:lvl5pPr marL="8228777" algn="l" defTabSz="4114389" rtl="0" eaLnBrk="1" latinLnBrk="0" hangingPunct="1">
        <a:defRPr sz="7999" kern="1200">
          <a:solidFill>
            <a:schemeClr val="tx1"/>
          </a:solidFill>
          <a:latin typeface="+mn-lt"/>
          <a:ea typeface="+mn-ea"/>
          <a:cs typeface="+mn-cs"/>
        </a:defRPr>
      </a:lvl5pPr>
      <a:lvl6pPr marL="10285971" algn="l" defTabSz="4114389" rtl="0" eaLnBrk="1" latinLnBrk="0" hangingPunct="1">
        <a:defRPr sz="7999" kern="1200">
          <a:solidFill>
            <a:schemeClr val="tx1"/>
          </a:solidFill>
          <a:latin typeface="+mn-lt"/>
          <a:ea typeface="+mn-ea"/>
          <a:cs typeface="+mn-cs"/>
        </a:defRPr>
      </a:lvl6pPr>
      <a:lvl7pPr marL="12343166" algn="l" defTabSz="4114389" rtl="0" eaLnBrk="1" latinLnBrk="0" hangingPunct="1">
        <a:defRPr sz="7999" kern="1200">
          <a:solidFill>
            <a:schemeClr val="tx1"/>
          </a:solidFill>
          <a:latin typeface="+mn-lt"/>
          <a:ea typeface="+mn-ea"/>
          <a:cs typeface="+mn-cs"/>
        </a:defRPr>
      </a:lvl7pPr>
      <a:lvl8pPr marL="14400360" algn="l" defTabSz="4114389" rtl="0" eaLnBrk="1" latinLnBrk="0" hangingPunct="1">
        <a:defRPr sz="7999" kern="1200">
          <a:solidFill>
            <a:schemeClr val="tx1"/>
          </a:solidFill>
          <a:latin typeface="+mn-lt"/>
          <a:ea typeface="+mn-ea"/>
          <a:cs typeface="+mn-cs"/>
        </a:defRPr>
      </a:lvl8pPr>
      <a:lvl9pPr marL="16457554" algn="l" defTabSz="4114389" rtl="0" eaLnBrk="1" latinLnBrk="0" hangingPunct="1">
        <a:defRPr sz="79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60389" y="16051210"/>
            <a:ext cx="43260727" cy="9447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7598" b="1" dirty="0">
                <a:latin typeface="+mn-lt"/>
              </a:rPr>
              <a:t>Espace de Santé intégrative</a:t>
            </a:r>
          </a:p>
          <a:p>
            <a:pPr algn="ctr"/>
            <a:r>
              <a:rPr lang="fr-FR" sz="17598" b="1" dirty="0">
                <a:latin typeface="+mn-lt"/>
              </a:rPr>
              <a:t>&amp; de Thérapies complémentaires</a:t>
            </a:r>
          </a:p>
          <a:p>
            <a:pPr algn="ctr"/>
            <a:endParaRPr lang="fr-FR" sz="7999" b="1" dirty="0">
              <a:latin typeface="+mn-lt"/>
            </a:endParaRPr>
          </a:p>
          <a:p>
            <a:pPr algn="ctr"/>
            <a:r>
              <a:rPr lang="fr-FR" sz="17598" b="1" dirty="0">
                <a:latin typeface="+mn-lt"/>
              </a:rPr>
              <a:t>Coordination de soins &amp; </a:t>
            </a:r>
            <a:r>
              <a:rPr lang="fr-FR" sz="17598" b="1" dirty="0" err="1">
                <a:latin typeface="+mn-lt"/>
              </a:rPr>
              <a:t>Neurothérapie</a:t>
            </a:r>
            <a:endParaRPr lang="fr-FR" sz="17598" b="1" dirty="0"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8800325" y="28547738"/>
            <a:ext cx="11213326" cy="23081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399" b="1" dirty="0">
                <a:latin typeface="+mn-lt"/>
              </a:rPr>
              <a:t>01 84 25 22 87</a:t>
            </a:r>
            <a:endParaRPr lang="fr-FR" sz="14399" dirty="0">
              <a:latin typeface="+mn-l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507994" y="26639879"/>
            <a:ext cx="15492318" cy="45240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399" b="1" dirty="0">
                <a:latin typeface="+mn-lt"/>
              </a:rPr>
              <a:t>4</a:t>
            </a:r>
            <a:r>
              <a:rPr lang="fr-FR" sz="14399" b="1" baseline="30000" dirty="0">
                <a:latin typeface="+mn-lt"/>
              </a:rPr>
              <a:t>ème</a:t>
            </a:r>
            <a:r>
              <a:rPr lang="fr-FR" sz="14399" b="1" dirty="0">
                <a:latin typeface="+mn-lt"/>
              </a:rPr>
              <a:t> étage </a:t>
            </a:r>
          </a:p>
          <a:p>
            <a:r>
              <a:rPr lang="fr-FR" sz="14399" b="1" dirty="0">
                <a:latin typeface="+mn-lt"/>
              </a:rPr>
              <a:t>www.kheprisante.fr</a:t>
            </a:r>
            <a:endParaRPr lang="fr-FR" sz="14399" dirty="0">
              <a:latin typeface="+mn-lt"/>
            </a:endParaRPr>
          </a:p>
        </p:txBody>
      </p:sp>
      <p:pic>
        <p:nvPicPr>
          <p:cNvPr id="3" name="Picture 2" descr="C:\Users\Dell\Dropbox\01-Sophrokhépri\Marketing et Communication\Logo\kheprisanté\logo kheprisante+accroche 10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427" y="5039858"/>
            <a:ext cx="33643483" cy="11232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9755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32686" y="9405928"/>
            <a:ext cx="20450272" cy="26593810"/>
          </a:xfrm>
        </p:spPr>
        <p:txBody>
          <a:bodyPr>
            <a:normAutofit fontScale="25000" lnSpcReduction="20000"/>
          </a:bodyPr>
          <a:lstStyle/>
          <a:p>
            <a:r>
              <a:rPr lang="fr-FR" b="1" dirty="0" err="1"/>
              <a:t>Aromathérapeute</a:t>
            </a:r>
            <a:r>
              <a:rPr lang="fr-FR" b="1" dirty="0"/>
              <a:t> </a:t>
            </a:r>
            <a:endParaRPr lang="fr-FR" b="1" dirty="0" smtClean="0"/>
          </a:p>
          <a:p>
            <a:pPr lvl="1"/>
            <a:r>
              <a:rPr lang="fr-FR" dirty="0" smtClean="0"/>
              <a:t>Fériale </a:t>
            </a:r>
            <a:r>
              <a:rPr lang="fr-FR" dirty="0"/>
              <a:t>Daoudi </a:t>
            </a:r>
            <a:r>
              <a:rPr lang="fr-FR" dirty="0" smtClean="0"/>
              <a:t>06 20 12 50 57 - Dr </a:t>
            </a:r>
            <a:r>
              <a:rPr lang="fr-FR" dirty="0"/>
              <a:t>en pharmacie</a:t>
            </a:r>
          </a:p>
          <a:p>
            <a:pPr lvl="1"/>
            <a:r>
              <a:rPr lang="fr-FR" dirty="0"/>
              <a:t>Virginie Nègre </a:t>
            </a:r>
            <a:r>
              <a:rPr lang="fr-FR" dirty="0" smtClean="0"/>
              <a:t>06 70 04 37 10 - Spécialisation </a:t>
            </a:r>
            <a:r>
              <a:rPr lang="fr-FR" dirty="0"/>
              <a:t>oncologie</a:t>
            </a:r>
          </a:p>
          <a:p>
            <a:r>
              <a:rPr lang="fr-FR" b="1" dirty="0"/>
              <a:t>Chiropracteur</a:t>
            </a:r>
          </a:p>
          <a:p>
            <a:pPr lvl="1"/>
            <a:r>
              <a:rPr lang="fr-FR" dirty="0"/>
              <a:t>Margaux honoré </a:t>
            </a:r>
            <a:r>
              <a:rPr lang="fr-FR" dirty="0" smtClean="0"/>
              <a:t>06 13 79 59 81 - Soins </a:t>
            </a:r>
            <a:r>
              <a:rPr lang="fr-FR" dirty="0"/>
              <a:t>du dos et des articulations</a:t>
            </a:r>
          </a:p>
          <a:p>
            <a:r>
              <a:rPr lang="fr-FR" b="1" dirty="0"/>
              <a:t>Conseillère agréée en Fleurs de Bach</a:t>
            </a:r>
          </a:p>
          <a:p>
            <a:pPr lvl="1"/>
            <a:r>
              <a:rPr lang="fr-FR" dirty="0"/>
              <a:t>Carole Fournaise </a:t>
            </a:r>
            <a:r>
              <a:rPr lang="fr-FR" dirty="0" smtClean="0"/>
              <a:t>06 24 69 14 93</a:t>
            </a:r>
            <a:endParaRPr lang="fr-FR" dirty="0"/>
          </a:p>
          <a:p>
            <a:r>
              <a:rPr lang="fr-FR" b="1" dirty="0"/>
              <a:t>Dermographie esthétique et médicale</a:t>
            </a:r>
          </a:p>
          <a:p>
            <a:pPr lvl="1"/>
            <a:r>
              <a:rPr lang="fr-FR" dirty="0"/>
              <a:t>Stéphanie </a:t>
            </a:r>
            <a:r>
              <a:rPr lang="fr-FR" dirty="0" err="1"/>
              <a:t>Kayat</a:t>
            </a:r>
            <a:r>
              <a:rPr lang="fr-FR" dirty="0"/>
              <a:t> </a:t>
            </a:r>
            <a:r>
              <a:rPr lang="fr-FR" dirty="0" smtClean="0"/>
              <a:t>06 99 87 81 82 - Maquillage semi permanent</a:t>
            </a:r>
            <a:endParaRPr lang="fr-FR" dirty="0"/>
          </a:p>
          <a:p>
            <a:r>
              <a:rPr lang="fr-FR" b="1" dirty="0"/>
              <a:t>Dr en sciences du sport et de la motricité</a:t>
            </a:r>
          </a:p>
          <a:p>
            <a:pPr lvl="1"/>
            <a:r>
              <a:rPr lang="fr-FR" dirty="0"/>
              <a:t>Margaux honoré </a:t>
            </a:r>
            <a:r>
              <a:rPr lang="fr-FR" dirty="0" smtClean="0"/>
              <a:t>06 13 79 59 81 - Soins </a:t>
            </a:r>
            <a:r>
              <a:rPr lang="fr-FR" dirty="0"/>
              <a:t>du dos et des articulations</a:t>
            </a:r>
          </a:p>
          <a:p>
            <a:r>
              <a:rPr lang="fr-FR" b="1" dirty="0"/>
              <a:t>Educateur spécialisé</a:t>
            </a:r>
          </a:p>
          <a:p>
            <a:pPr lvl="1"/>
            <a:r>
              <a:rPr lang="fr-FR" dirty="0"/>
              <a:t>Gabriel Guillaume </a:t>
            </a:r>
            <a:r>
              <a:rPr lang="fr-FR" dirty="0" smtClean="0"/>
              <a:t>06 76 89 62 87 - Médiation </a:t>
            </a:r>
            <a:r>
              <a:rPr lang="fr-FR" dirty="0"/>
              <a:t>Familiale</a:t>
            </a:r>
          </a:p>
          <a:p>
            <a:pPr lvl="1"/>
            <a:r>
              <a:rPr lang="fr-FR" dirty="0"/>
              <a:t>Peggy Séverin </a:t>
            </a:r>
            <a:r>
              <a:rPr lang="fr-FR" dirty="0" smtClean="0"/>
              <a:t>06 76 89 62 87 - Médiation </a:t>
            </a:r>
            <a:r>
              <a:rPr lang="fr-FR" dirty="0"/>
              <a:t>Familiale</a:t>
            </a:r>
          </a:p>
          <a:p>
            <a:r>
              <a:rPr lang="fr-FR" b="1" dirty="0"/>
              <a:t>Energéticienne</a:t>
            </a:r>
          </a:p>
          <a:p>
            <a:pPr lvl="1"/>
            <a:r>
              <a:rPr lang="fr-FR" dirty="0" err="1"/>
              <a:t>Emelyne</a:t>
            </a:r>
            <a:r>
              <a:rPr lang="fr-FR" dirty="0"/>
              <a:t> Humez </a:t>
            </a:r>
            <a:r>
              <a:rPr lang="fr-FR" dirty="0" smtClean="0"/>
              <a:t>06 77 56 56 93</a:t>
            </a:r>
            <a:endParaRPr lang="fr-FR" dirty="0"/>
          </a:p>
          <a:p>
            <a:r>
              <a:rPr lang="fr-FR" b="1" dirty="0" err="1"/>
              <a:t>Hypnopraticien</a:t>
            </a:r>
            <a:endParaRPr lang="fr-FR" b="1" dirty="0"/>
          </a:p>
          <a:p>
            <a:pPr lvl="1"/>
            <a:r>
              <a:rPr lang="fr-FR" dirty="0"/>
              <a:t>Christèle Benoist </a:t>
            </a:r>
            <a:r>
              <a:rPr lang="fr-FR" dirty="0" smtClean="0"/>
              <a:t>07 66 59 11 33 - Massage </a:t>
            </a:r>
            <a:r>
              <a:rPr lang="fr-FR" dirty="0"/>
              <a:t>énergétique</a:t>
            </a:r>
          </a:p>
          <a:p>
            <a:pPr lvl="1"/>
            <a:r>
              <a:rPr lang="fr-FR" dirty="0"/>
              <a:t>Florence </a:t>
            </a:r>
            <a:r>
              <a:rPr lang="fr-FR" dirty="0" err="1"/>
              <a:t>Catalifaud</a:t>
            </a:r>
            <a:r>
              <a:rPr lang="fr-FR" dirty="0"/>
              <a:t> </a:t>
            </a:r>
            <a:r>
              <a:rPr lang="fr-FR" dirty="0" smtClean="0"/>
              <a:t>06 62 08 37 77 - Coach</a:t>
            </a:r>
            <a:r>
              <a:rPr lang="fr-FR" dirty="0"/>
              <a:t>, Praticienne en </a:t>
            </a:r>
            <a:r>
              <a:rPr lang="fr-FR" dirty="0" smtClean="0"/>
              <a:t>EFT RITMO</a:t>
            </a:r>
            <a:endParaRPr lang="fr-FR" dirty="0"/>
          </a:p>
          <a:p>
            <a:pPr lvl="1"/>
            <a:r>
              <a:rPr lang="fr-FR" dirty="0"/>
              <a:t>Valérie Dejardin </a:t>
            </a:r>
            <a:r>
              <a:rPr lang="fr-FR" dirty="0" smtClean="0"/>
              <a:t>06 18 08 70 23 - Santé </a:t>
            </a:r>
            <a:r>
              <a:rPr lang="fr-FR" dirty="0"/>
              <a:t>intégrative</a:t>
            </a:r>
          </a:p>
          <a:p>
            <a:pPr lvl="1"/>
            <a:r>
              <a:rPr lang="fr-FR" dirty="0"/>
              <a:t>Lynda Gosselin </a:t>
            </a:r>
            <a:r>
              <a:rPr lang="fr-FR" dirty="0" smtClean="0"/>
              <a:t>06 11 69 12 94 - hypnose </a:t>
            </a:r>
            <a:r>
              <a:rPr lang="fr-FR" dirty="0" err="1"/>
              <a:t>Ericksonienne</a:t>
            </a:r>
            <a:r>
              <a:rPr lang="fr-FR" dirty="0"/>
              <a:t>, EFT</a:t>
            </a:r>
          </a:p>
          <a:p>
            <a:pPr lvl="1"/>
            <a:r>
              <a:rPr lang="fr-FR" dirty="0" err="1"/>
              <a:t>Avraham</a:t>
            </a:r>
            <a:r>
              <a:rPr lang="fr-FR" dirty="0"/>
              <a:t> </a:t>
            </a:r>
            <a:r>
              <a:rPr lang="fr-FR" dirty="0" err="1"/>
              <a:t>Lahmi</a:t>
            </a:r>
            <a:r>
              <a:rPr lang="fr-FR" dirty="0"/>
              <a:t> </a:t>
            </a:r>
            <a:r>
              <a:rPr lang="fr-FR" dirty="0" smtClean="0"/>
              <a:t>06 22 95 05 70 - Thérapie </a:t>
            </a:r>
            <a:r>
              <a:rPr lang="fr-FR" dirty="0"/>
              <a:t>de couple, Thérapie systémique et familiale</a:t>
            </a:r>
          </a:p>
          <a:p>
            <a:pPr lvl="1"/>
            <a:r>
              <a:rPr lang="fr-FR" dirty="0"/>
              <a:t>Muriel </a:t>
            </a:r>
            <a:r>
              <a:rPr lang="fr-FR" dirty="0" err="1" smtClean="0"/>
              <a:t>Montay</a:t>
            </a:r>
            <a:r>
              <a:rPr lang="fr-FR" dirty="0" smtClean="0"/>
              <a:t> Mula 06 30 25 80 45 - Praticienne </a:t>
            </a:r>
            <a:r>
              <a:rPr lang="fr-FR" dirty="0"/>
              <a:t>en hypnose, Spécialiste Femme enceinte</a:t>
            </a:r>
          </a:p>
          <a:p>
            <a:pPr lvl="1"/>
            <a:r>
              <a:rPr lang="fr-FR" dirty="0" err="1"/>
              <a:t>Thi</a:t>
            </a:r>
            <a:r>
              <a:rPr lang="fr-FR" dirty="0"/>
              <a:t> Pham </a:t>
            </a:r>
            <a:r>
              <a:rPr lang="fr-FR" dirty="0" smtClean="0"/>
              <a:t>06 32 29 79 03 - Coach </a:t>
            </a:r>
            <a:r>
              <a:rPr lang="fr-FR" dirty="0"/>
              <a:t>personnel et pour les femmes</a:t>
            </a:r>
          </a:p>
          <a:p>
            <a:r>
              <a:rPr lang="fr-FR" b="1" dirty="0" smtClean="0"/>
              <a:t>Infirmier D.E.</a:t>
            </a:r>
          </a:p>
          <a:p>
            <a:pPr lvl="1"/>
            <a:r>
              <a:rPr lang="fr-FR" dirty="0" smtClean="0"/>
              <a:t>Sylvie Blini 06 03 57 78 93</a:t>
            </a:r>
          </a:p>
          <a:p>
            <a:pPr lvl="1"/>
            <a:r>
              <a:rPr lang="fr-FR" dirty="0" smtClean="0"/>
              <a:t>Charles </a:t>
            </a:r>
            <a:r>
              <a:rPr lang="fr-FR" dirty="0"/>
              <a:t>Nagui </a:t>
            </a:r>
            <a:r>
              <a:rPr lang="fr-FR" dirty="0" smtClean="0"/>
              <a:t>01 48 08 22 08</a:t>
            </a:r>
            <a:endParaRPr lang="fr-FR" dirty="0"/>
          </a:p>
          <a:p>
            <a:r>
              <a:rPr lang="fr-FR" b="1" dirty="0" err="1"/>
              <a:t>Kinésiologue</a:t>
            </a:r>
            <a:endParaRPr lang="fr-FR" b="1" dirty="0"/>
          </a:p>
          <a:p>
            <a:pPr lvl="1"/>
            <a:r>
              <a:rPr lang="fr-FR" dirty="0"/>
              <a:t>Valérie Dejardin </a:t>
            </a:r>
            <a:r>
              <a:rPr lang="fr-FR" dirty="0" smtClean="0"/>
              <a:t>06 18 08 70 23 - Santé </a:t>
            </a:r>
            <a:r>
              <a:rPr lang="fr-FR" dirty="0"/>
              <a:t>intégrative</a:t>
            </a:r>
          </a:p>
          <a:p>
            <a:pPr lvl="1"/>
            <a:r>
              <a:rPr lang="fr-FR" dirty="0"/>
              <a:t>Jonathan </a:t>
            </a:r>
            <a:r>
              <a:rPr lang="fr-FR" dirty="0" err="1"/>
              <a:t>Triolaire</a:t>
            </a:r>
            <a:r>
              <a:rPr lang="fr-FR" dirty="0"/>
              <a:t> </a:t>
            </a:r>
            <a:r>
              <a:rPr lang="fr-FR" dirty="0" smtClean="0"/>
              <a:t>06 03 49 67 82</a:t>
            </a:r>
            <a:endParaRPr lang="fr-FR" dirty="0"/>
          </a:p>
          <a:p>
            <a:r>
              <a:rPr lang="fr-FR" b="1" dirty="0"/>
              <a:t>Masseur </a:t>
            </a:r>
            <a:r>
              <a:rPr lang="fr-FR" b="1" dirty="0" smtClean="0"/>
              <a:t>bien être</a:t>
            </a:r>
            <a:endParaRPr lang="fr-FR" b="1" dirty="0"/>
          </a:p>
          <a:p>
            <a:pPr lvl="1"/>
            <a:r>
              <a:rPr lang="fr-FR" dirty="0"/>
              <a:t>Christèle Benoist </a:t>
            </a:r>
            <a:r>
              <a:rPr lang="fr-FR" dirty="0" smtClean="0"/>
              <a:t>07 66 59 11 33 - Massage </a:t>
            </a:r>
            <a:r>
              <a:rPr lang="fr-FR" dirty="0"/>
              <a:t>énergétique</a:t>
            </a:r>
          </a:p>
          <a:p>
            <a:pPr lvl="1"/>
            <a:r>
              <a:rPr lang="fr-FR" dirty="0"/>
              <a:t>Didier </a:t>
            </a:r>
            <a:r>
              <a:rPr lang="fr-FR" dirty="0" err="1"/>
              <a:t>Cuoq</a:t>
            </a:r>
            <a:r>
              <a:rPr lang="fr-FR" dirty="0"/>
              <a:t> </a:t>
            </a:r>
            <a:r>
              <a:rPr lang="fr-FR" dirty="0" smtClean="0"/>
              <a:t>06 29 35 26 85 - Massage </a:t>
            </a:r>
            <a:r>
              <a:rPr lang="fr-FR" dirty="0"/>
              <a:t>énergétique</a:t>
            </a:r>
          </a:p>
          <a:p>
            <a:pPr lvl="1"/>
            <a:r>
              <a:rPr lang="fr-FR" dirty="0"/>
              <a:t>Christelle </a:t>
            </a:r>
            <a:r>
              <a:rPr lang="fr-FR" dirty="0" err="1"/>
              <a:t>Razy</a:t>
            </a:r>
            <a:r>
              <a:rPr lang="fr-FR" dirty="0"/>
              <a:t> </a:t>
            </a:r>
            <a:r>
              <a:rPr lang="fr-FR" dirty="0" smtClean="0"/>
              <a:t>07 63 63 04 12 - Massage </a:t>
            </a:r>
            <a:r>
              <a:rPr lang="fr-FR" dirty="0"/>
              <a:t>Thaï, Massage femme enceinte </a:t>
            </a:r>
          </a:p>
          <a:p>
            <a:pPr lvl="1"/>
            <a:r>
              <a:rPr lang="fr-FR" dirty="0"/>
              <a:t>Claudine </a:t>
            </a:r>
            <a:r>
              <a:rPr lang="fr-FR" dirty="0" err="1"/>
              <a:t>Soulat</a:t>
            </a:r>
            <a:r>
              <a:rPr lang="fr-FR" dirty="0"/>
              <a:t> </a:t>
            </a:r>
            <a:r>
              <a:rPr lang="fr-FR" dirty="0" smtClean="0"/>
              <a:t>06 63 77 97 63</a:t>
            </a:r>
            <a:endParaRPr lang="fr-FR" dirty="0"/>
          </a:p>
          <a:p>
            <a:r>
              <a:rPr lang="fr-FR" b="1" dirty="0"/>
              <a:t>Naturopathe</a:t>
            </a:r>
          </a:p>
          <a:p>
            <a:pPr lvl="1"/>
            <a:r>
              <a:rPr lang="fr-FR" dirty="0"/>
              <a:t>Marion Hardy </a:t>
            </a:r>
            <a:r>
              <a:rPr lang="fr-FR" dirty="0" smtClean="0"/>
              <a:t>06 86 08 50 02 - Thérapie </a:t>
            </a:r>
            <a:r>
              <a:rPr lang="fr-FR" dirty="0"/>
              <a:t>Fréquentielle</a:t>
            </a:r>
          </a:p>
          <a:p>
            <a:pPr lvl="1"/>
            <a:r>
              <a:rPr lang="fr-FR" dirty="0"/>
              <a:t>Claudine </a:t>
            </a:r>
            <a:r>
              <a:rPr lang="fr-FR" dirty="0" err="1"/>
              <a:t>Soulat</a:t>
            </a:r>
            <a:r>
              <a:rPr lang="fr-FR" dirty="0"/>
              <a:t> </a:t>
            </a:r>
            <a:r>
              <a:rPr lang="fr-FR" dirty="0" smtClean="0"/>
              <a:t>06 63 77 97 63</a:t>
            </a:r>
            <a:endParaRPr lang="fr-FR" dirty="0"/>
          </a:p>
          <a:p>
            <a:r>
              <a:rPr lang="fr-FR" b="1" dirty="0" smtClean="0"/>
              <a:t>Ostéopathe</a:t>
            </a:r>
            <a:endParaRPr lang="fr-FR" b="1" dirty="0"/>
          </a:p>
          <a:p>
            <a:pPr lvl="1"/>
            <a:r>
              <a:rPr lang="fr-FR" dirty="0" smtClean="0"/>
              <a:t>Valérie </a:t>
            </a:r>
            <a:r>
              <a:rPr lang="fr-FR" dirty="0"/>
              <a:t>Dejardin </a:t>
            </a:r>
            <a:r>
              <a:rPr lang="fr-FR" dirty="0" smtClean="0"/>
              <a:t>06 18 08 70 23 - Santé </a:t>
            </a:r>
            <a:r>
              <a:rPr lang="fr-FR" dirty="0"/>
              <a:t>intégrative</a:t>
            </a:r>
          </a:p>
          <a:p>
            <a:r>
              <a:rPr lang="fr-FR" b="1" dirty="0"/>
              <a:t>Ostéopathe D.O.</a:t>
            </a:r>
          </a:p>
          <a:p>
            <a:pPr lvl="1"/>
            <a:r>
              <a:rPr lang="fr-FR" dirty="0"/>
              <a:t>Justine </a:t>
            </a:r>
            <a:r>
              <a:rPr lang="fr-FR" dirty="0" err="1"/>
              <a:t>Lebacle</a:t>
            </a:r>
            <a:r>
              <a:rPr lang="fr-FR" dirty="0"/>
              <a:t> </a:t>
            </a:r>
            <a:r>
              <a:rPr lang="fr-FR" dirty="0" smtClean="0"/>
              <a:t>06 26 88 64 00</a:t>
            </a:r>
            <a:endParaRPr lang="fr-FR" dirty="0"/>
          </a:p>
          <a:p>
            <a:r>
              <a:rPr lang="fr-FR" b="1" dirty="0"/>
              <a:t>Pédicure Podologue D.E.</a:t>
            </a:r>
          </a:p>
          <a:p>
            <a:pPr lvl="1"/>
            <a:r>
              <a:rPr lang="fr-FR" dirty="0"/>
              <a:t>Pascale </a:t>
            </a:r>
            <a:r>
              <a:rPr lang="fr-FR" dirty="0" err="1"/>
              <a:t>Sayah</a:t>
            </a:r>
            <a:r>
              <a:rPr lang="fr-FR" dirty="0"/>
              <a:t> </a:t>
            </a:r>
            <a:r>
              <a:rPr lang="fr-FR" dirty="0" err="1"/>
              <a:t>Moruzzis</a:t>
            </a:r>
            <a:r>
              <a:rPr lang="fr-FR" dirty="0"/>
              <a:t> </a:t>
            </a:r>
            <a:r>
              <a:rPr lang="fr-FR" dirty="0" smtClean="0"/>
              <a:t>01 48 73 66 09 - semelles </a:t>
            </a:r>
            <a:r>
              <a:rPr lang="fr-FR" dirty="0"/>
              <a:t>orthopédiques, traitement des verrues</a:t>
            </a:r>
          </a:p>
          <a:p>
            <a:r>
              <a:rPr lang="fr-FR" b="1" dirty="0"/>
              <a:t>Phytothérapeute</a:t>
            </a:r>
          </a:p>
          <a:p>
            <a:pPr lvl="1"/>
            <a:r>
              <a:rPr lang="fr-FR" dirty="0"/>
              <a:t>Armand </a:t>
            </a:r>
            <a:r>
              <a:rPr lang="fr-FR" dirty="0" err="1"/>
              <a:t>Bensemhoun</a:t>
            </a:r>
            <a:r>
              <a:rPr lang="fr-FR" dirty="0"/>
              <a:t> </a:t>
            </a:r>
            <a:r>
              <a:rPr lang="fr-FR" dirty="0" smtClean="0"/>
              <a:t>06 10 28 35 77 - Praticien </a:t>
            </a:r>
            <a:r>
              <a:rPr lang="fr-FR" dirty="0"/>
              <a:t>en </a:t>
            </a:r>
            <a:r>
              <a:rPr lang="fr-FR" dirty="0" err="1"/>
              <a:t>oligoscan</a:t>
            </a:r>
            <a:r>
              <a:rPr lang="fr-FR" dirty="0"/>
              <a:t> et </a:t>
            </a:r>
            <a:r>
              <a:rPr lang="fr-FR" dirty="0" err="1"/>
              <a:t>physioscan</a:t>
            </a:r>
            <a:endParaRPr lang="fr-FR" dirty="0"/>
          </a:p>
          <a:p>
            <a:pPr lvl="1"/>
            <a:r>
              <a:rPr lang="fr-FR" dirty="0"/>
              <a:t>Fériale Daoudi </a:t>
            </a:r>
            <a:r>
              <a:rPr lang="fr-FR" dirty="0" smtClean="0"/>
              <a:t>06 20 12 50 57 - Dr </a:t>
            </a:r>
            <a:r>
              <a:rPr lang="fr-FR" dirty="0"/>
              <a:t>en pharmacie</a:t>
            </a:r>
          </a:p>
          <a:p>
            <a:pPr lvl="1"/>
            <a:r>
              <a:rPr lang="fr-FR" dirty="0"/>
              <a:t>Praticien en </a:t>
            </a:r>
            <a:r>
              <a:rPr lang="fr-FR" dirty="0" err="1"/>
              <a:t>neurofeeback</a:t>
            </a:r>
            <a:r>
              <a:rPr lang="fr-FR" dirty="0"/>
              <a:t>  </a:t>
            </a:r>
          </a:p>
          <a:p>
            <a:pPr lvl="1"/>
            <a:r>
              <a:rPr lang="fr-FR" dirty="0"/>
              <a:t>Sarah </a:t>
            </a:r>
            <a:r>
              <a:rPr lang="fr-FR" dirty="0" err="1"/>
              <a:t>Bensehmoun</a:t>
            </a:r>
            <a:r>
              <a:rPr lang="fr-FR" dirty="0"/>
              <a:t> </a:t>
            </a:r>
            <a:r>
              <a:rPr lang="fr-FR" dirty="0" smtClean="0"/>
              <a:t>06 29 64 58 58 - </a:t>
            </a:r>
            <a:r>
              <a:rPr lang="fr-FR" dirty="0" err="1" smtClean="0"/>
              <a:t>Neurofeeback</a:t>
            </a:r>
            <a:r>
              <a:rPr lang="fr-FR" dirty="0" smtClean="0"/>
              <a:t> </a:t>
            </a:r>
            <a:r>
              <a:rPr lang="fr-FR" dirty="0"/>
              <a:t>dynamique</a:t>
            </a:r>
          </a:p>
          <a:p>
            <a:pPr lvl="1"/>
            <a:r>
              <a:rPr lang="fr-FR" dirty="0"/>
              <a:t>Nina Mannes </a:t>
            </a:r>
            <a:r>
              <a:rPr lang="fr-FR" dirty="0" smtClean="0"/>
              <a:t>06 70 77 23 96 - TDAH.I</a:t>
            </a:r>
            <a:r>
              <a:rPr lang="fr-FR" dirty="0"/>
              <a:t>, Troubles autistiques et asperger</a:t>
            </a:r>
            <a:endParaRPr lang="fr-FR" dirty="0"/>
          </a:p>
        </p:txBody>
      </p:sp>
      <p:pic>
        <p:nvPicPr>
          <p:cNvPr id="5" name="Picture 2" descr="C:\Users\Dell\Dropbox\01-Sophrokhépri\Marketing et Communication\Logo\kheprisanté\logo kheprisante+accroche 10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4943" y="0"/>
            <a:ext cx="23158244" cy="7731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space réservé du contenu 2"/>
          <p:cNvSpPr txBox="1">
            <a:spLocks/>
          </p:cNvSpPr>
          <p:nvPr/>
        </p:nvSpPr>
        <p:spPr>
          <a:xfrm>
            <a:off x="22148051" y="9405928"/>
            <a:ext cx="20450272" cy="26593810"/>
          </a:xfrm>
          <a:prstGeom prst="rect">
            <a:avLst/>
          </a:prstGeom>
        </p:spPr>
        <p:txBody>
          <a:bodyPr vert="horz" lIns="102870" tIns="51435" rIns="102870" bIns="51435" rtlCol="0">
            <a:normAutofit fontScale="25000" lnSpcReduction="20000"/>
          </a:bodyPr>
          <a:lstStyle>
            <a:lvl1pPr marL="1542898" indent="-1542898" algn="l" defTabSz="41143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42942" indent="-1285747" algn="l" defTabSz="41143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2986" indent="-1028597" algn="l" defTabSz="41143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0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200180" indent="-1028597" algn="l" defTabSz="41143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91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57374" indent="-1028597" algn="l" defTabSz="41143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91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314568" indent="-1028597" algn="l" defTabSz="41143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1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371763" indent="-1028597" algn="l" defTabSz="41143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1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428957" indent="-1028597" algn="l" defTabSz="41143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1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486151" indent="-1028597" algn="l" defTabSz="41143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1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fr-FR" b="1" dirty="0"/>
              <a:t>Praticien en Reiki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Magalie Richardin </a:t>
            </a:r>
            <a:r>
              <a:rPr lang="fr-FR" dirty="0" smtClean="0"/>
              <a:t>06 60 61 89 48</a:t>
            </a:r>
            <a:endParaRPr lang="fr-FR" dirty="0"/>
          </a:p>
          <a:p>
            <a:pPr lvl="1" fontAlgn="auto">
              <a:spcAft>
                <a:spcPts val="0"/>
              </a:spcAft>
            </a:pPr>
            <a:r>
              <a:rPr lang="fr-FR" dirty="0"/>
              <a:t>Michèle Watteau </a:t>
            </a:r>
            <a:r>
              <a:rPr lang="fr-FR" dirty="0" smtClean="0"/>
              <a:t>06 87 10 22 45 - Relaxologue </a:t>
            </a:r>
            <a:r>
              <a:rPr lang="fr-FR" dirty="0"/>
              <a:t>de pleine conscience Méthode </a:t>
            </a:r>
            <a:r>
              <a:rPr lang="fr-FR" dirty="0" smtClean="0"/>
              <a:t>Lao </a:t>
            </a:r>
            <a:r>
              <a:rPr lang="fr-FR" dirty="0" err="1" smtClean="0"/>
              <a:t>Tseu</a:t>
            </a:r>
            <a:r>
              <a:rPr lang="fr-FR" dirty="0" smtClean="0"/>
              <a:t> Ki</a:t>
            </a:r>
            <a:endParaRPr lang="fr-FR" dirty="0"/>
          </a:p>
          <a:p>
            <a:pPr fontAlgn="auto">
              <a:spcAft>
                <a:spcPts val="0"/>
              </a:spcAft>
            </a:pPr>
            <a:r>
              <a:rPr lang="fr-FR" b="1" dirty="0"/>
              <a:t>Praticien en Shiatsu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Séverine </a:t>
            </a:r>
            <a:r>
              <a:rPr lang="fr-FR" dirty="0" err="1"/>
              <a:t>Caillat</a:t>
            </a:r>
            <a:r>
              <a:rPr lang="fr-FR" dirty="0"/>
              <a:t> </a:t>
            </a:r>
            <a:r>
              <a:rPr lang="fr-FR" dirty="0" smtClean="0"/>
              <a:t>06 63 62 78 08</a:t>
            </a:r>
            <a:endParaRPr lang="fr-FR" dirty="0"/>
          </a:p>
          <a:p>
            <a:pPr lvl="1" fontAlgn="auto">
              <a:spcAft>
                <a:spcPts val="0"/>
              </a:spcAft>
            </a:pPr>
            <a:r>
              <a:rPr lang="fr-FR" dirty="0"/>
              <a:t>Gaelle Guiny </a:t>
            </a:r>
            <a:r>
              <a:rPr lang="fr-FR" dirty="0" smtClean="0"/>
              <a:t>06 89 05 31 24 - Accompagnante </a:t>
            </a:r>
            <a:r>
              <a:rPr lang="fr-FR" dirty="0"/>
              <a:t>du Deuil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Dominique Lyon </a:t>
            </a:r>
            <a:r>
              <a:rPr lang="fr-FR" dirty="0" smtClean="0"/>
              <a:t>06 99 25 10 85</a:t>
            </a:r>
            <a:endParaRPr lang="fr-FR" dirty="0"/>
          </a:p>
          <a:p>
            <a:pPr fontAlgn="auto">
              <a:spcAft>
                <a:spcPts val="0"/>
              </a:spcAft>
            </a:pPr>
            <a:r>
              <a:rPr lang="fr-FR" b="1" dirty="0"/>
              <a:t>Praticien en thérapie brève systémique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Dorine </a:t>
            </a:r>
            <a:r>
              <a:rPr lang="fr-FR" dirty="0" err="1"/>
              <a:t>Nkodia</a:t>
            </a:r>
            <a:r>
              <a:rPr lang="fr-FR" dirty="0"/>
              <a:t> </a:t>
            </a:r>
            <a:r>
              <a:rPr lang="fr-FR" dirty="0" smtClean="0"/>
              <a:t>06 63 03 83 35 - Thérapie </a:t>
            </a:r>
            <a:r>
              <a:rPr lang="fr-FR" dirty="0"/>
              <a:t>de couple</a:t>
            </a:r>
          </a:p>
          <a:p>
            <a:pPr fontAlgn="auto">
              <a:spcAft>
                <a:spcPts val="0"/>
              </a:spcAft>
            </a:pPr>
            <a:r>
              <a:rPr lang="fr-FR" b="1" dirty="0"/>
              <a:t>Praticienne en EFT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Carole Fournaise </a:t>
            </a:r>
            <a:r>
              <a:rPr lang="fr-FR" dirty="0" smtClean="0"/>
              <a:t>06 24 69 14 93</a:t>
            </a:r>
            <a:endParaRPr lang="fr-FR" dirty="0"/>
          </a:p>
          <a:p>
            <a:pPr fontAlgn="auto">
              <a:spcAft>
                <a:spcPts val="0"/>
              </a:spcAft>
            </a:pPr>
            <a:r>
              <a:rPr lang="fr-FR" b="1" dirty="0"/>
              <a:t>Praticienne en </a:t>
            </a:r>
            <a:r>
              <a:rPr lang="fr-FR" b="1" dirty="0" err="1"/>
              <a:t>Energetique</a:t>
            </a:r>
            <a:r>
              <a:rPr lang="fr-FR" b="1" dirty="0"/>
              <a:t> Traditionnelle Chinoise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Magalie Richardin </a:t>
            </a:r>
            <a:r>
              <a:rPr lang="fr-FR" dirty="0" smtClean="0"/>
              <a:t>06 60 61 89 48</a:t>
            </a:r>
            <a:endParaRPr lang="fr-FR" dirty="0"/>
          </a:p>
          <a:p>
            <a:pPr fontAlgn="auto">
              <a:spcAft>
                <a:spcPts val="0"/>
              </a:spcAft>
            </a:pPr>
            <a:r>
              <a:rPr lang="fr-FR" b="1" dirty="0"/>
              <a:t>Praticienne en Médecine Traditionnelle Chinoise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Dominique </a:t>
            </a:r>
            <a:r>
              <a:rPr lang="fr-FR" dirty="0" err="1"/>
              <a:t>Assemaine</a:t>
            </a:r>
            <a:r>
              <a:rPr lang="fr-FR" dirty="0"/>
              <a:t> </a:t>
            </a:r>
            <a:r>
              <a:rPr lang="fr-FR" dirty="0" smtClean="0"/>
              <a:t>07 70 91 04 44</a:t>
            </a:r>
            <a:endParaRPr lang="fr-FR" dirty="0"/>
          </a:p>
          <a:p>
            <a:pPr fontAlgn="auto">
              <a:spcAft>
                <a:spcPts val="0"/>
              </a:spcAft>
            </a:pPr>
            <a:r>
              <a:rPr lang="fr-FR" b="1" dirty="0"/>
              <a:t>Professeur de yoga</a:t>
            </a:r>
          </a:p>
          <a:p>
            <a:pPr lvl="1" fontAlgn="auto">
              <a:spcAft>
                <a:spcPts val="0"/>
              </a:spcAft>
            </a:pPr>
            <a:r>
              <a:rPr lang="fr-FR" dirty="0" err="1"/>
              <a:t>Emelyne</a:t>
            </a:r>
            <a:r>
              <a:rPr lang="fr-FR" dirty="0"/>
              <a:t> Humez </a:t>
            </a:r>
            <a:r>
              <a:rPr lang="fr-FR" dirty="0" smtClean="0"/>
              <a:t>06 77 56 56 93</a:t>
            </a:r>
            <a:endParaRPr lang="fr-FR" dirty="0"/>
          </a:p>
          <a:p>
            <a:pPr fontAlgn="auto">
              <a:spcAft>
                <a:spcPts val="0"/>
              </a:spcAft>
            </a:pPr>
            <a:r>
              <a:rPr lang="fr-FR" b="1" dirty="0"/>
              <a:t>Psychanalyste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Pascale </a:t>
            </a:r>
            <a:r>
              <a:rPr lang="fr-FR" dirty="0" err="1" smtClean="0"/>
              <a:t>Mauchant</a:t>
            </a:r>
            <a:r>
              <a:rPr lang="fr-FR" dirty="0" smtClean="0"/>
              <a:t> </a:t>
            </a:r>
            <a:r>
              <a:rPr lang="fr-FR" dirty="0" err="1" smtClean="0"/>
              <a:t>Renoult</a:t>
            </a:r>
            <a:r>
              <a:rPr lang="fr-FR" dirty="0" smtClean="0"/>
              <a:t> 06 33 21 36 07 - Coach</a:t>
            </a:r>
            <a:endParaRPr lang="fr-FR" dirty="0"/>
          </a:p>
          <a:p>
            <a:pPr fontAlgn="auto">
              <a:spcAft>
                <a:spcPts val="0"/>
              </a:spcAft>
            </a:pPr>
            <a:r>
              <a:rPr lang="fr-FR" b="1" dirty="0"/>
              <a:t>Psychologue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Mathilde Faidherbe </a:t>
            </a:r>
            <a:r>
              <a:rPr lang="fr-FR" dirty="0" smtClean="0"/>
              <a:t>06 86 26 29 09 - Psychologue </a:t>
            </a:r>
            <a:r>
              <a:rPr lang="fr-FR" dirty="0"/>
              <a:t>du travail, Coach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Gabriel Guillaume </a:t>
            </a:r>
            <a:r>
              <a:rPr lang="fr-FR" dirty="0" smtClean="0"/>
              <a:t>06 76 89 62 87 - Médiation </a:t>
            </a:r>
            <a:r>
              <a:rPr lang="fr-FR" dirty="0"/>
              <a:t>Familiale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Lydia </a:t>
            </a:r>
            <a:r>
              <a:rPr lang="fr-FR" dirty="0" err="1"/>
              <a:t>Lecusson</a:t>
            </a:r>
            <a:r>
              <a:rPr lang="fr-FR" dirty="0"/>
              <a:t> </a:t>
            </a:r>
            <a:r>
              <a:rPr lang="fr-FR" dirty="0" smtClean="0"/>
              <a:t>06 37 67 36 20 - Psychologue </a:t>
            </a:r>
            <a:r>
              <a:rPr lang="fr-FR" dirty="0"/>
              <a:t>du travail</a:t>
            </a:r>
          </a:p>
          <a:p>
            <a:pPr lvl="1" fontAlgn="auto">
              <a:spcAft>
                <a:spcPts val="0"/>
              </a:spcAft>
            </a:pPr>
            <a:r>
              <a:rPr lang="fr-FR" dirty="0" err="1"/>
              <a:t>Meike</a:t>
            </a:r>
            <a:r>
              <a:rPr lang="fr-FR" dirty="0"/>
              <a:t> Reuter </a:t>
            </a:r>
            <a:r>
              <a:rPr lang="fr-FR" dirty="0" smtClean="0"/>
              <a:t>06 95 32 48 23</a:t>
            </a:r>
            <a:endParaRPr lang="fr-FR" dirty="0"/>
          </a:p>
          <a:p>
            <a:pPr lvl="1" fontAlgn="auto">
              <a:spcAft>
                <a:spcPts val="0"/>
              </a:spcAft>
            </a:pPr>
            <a:r>
              <a:rPr lang="fr-FR" dirty="0"/>
              <a:t>Peggy Séverin </a:t>
            </a:r>
            <a:r>
              <a:rPr lang="fr-FR" dirty="0" smtClean="0"/>
              <a:t>06 76 89 62 87 - Médiation </a:t>
            </a:r>
            <a:r>
              <a:rPr lang="fr-FR" dirty="0"/>
              <a:t>Familiale</a:t>
            </a:r>
          </a:p>
          <a:p>
            <a:pPr fontAlgn="auto">
              <a:spcAft>
                <a:spcPts val="0"/>
              </a:spcAft>
            </a:pPr>
            <a:r>
              <a:rPr lang="fr-FR" b="1" dirty="0"/>
              <a:t>Psychologue clinicienne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Caroline </a:t>
            </a:r>
            <a:r>
              <a:rPr lang="fr-FR" dirty="0" err="1"/>
              <a:t>Comby</a:t>
            </a:r>
            <a:r>
              <a:rPr lang="fr-FR" dirty="0"/>
              <a:t> </a:t>
            </a:r>
            <a:r>
              <a:rPr lang="fr-FR" dirty="0" smtClean="0"/>
              <a:t>06 63 40 99 45</a:t>
            </a:r>
            <a:endParaRPr lang="fr-FR" dirty="0"/>
          </a:p>
          <a:p>
            <a:pPr lvl="1" fontAlgn="auto">
              <a:spcAft>
                <a:spcPts val="0"/>
              </a:spcAft>
            </a:pPr>
            <a:r>
              <a:rPr lang="fr-FR" dirty="0"/>
              <a:t>Caroline Mayeur </a:t>
            </a:r>
            <a:r>
              <a:rPr lang="fr-FR" dirty="0" smtClean="0"/>
              <a:t>06 20 40 89 41 - EMDR</a:t>
            </a:r>
            <a:r>
              <a:rPr lang="fr-FR" dirty="0"/>
              <a:t>, Traumatologie, Victimologie  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Carole </a:t>
            </a:r>
            <a:r>
              <a:rPr lang="fr-FR" dirty="0" err="1"/>
              <a:t>Soussy</a:t>
            </a:r>
            <a:r>
              <a:rPr lang="fr-FR" dirty="0"/>
              <a:t> </a:t>
            </a:r>
            <a:r>
              <a:rPr lang="fr-FR" dirty="0" smtClean="0"/>
              <a:t>06 20 49 93 80 - Thérapies </a:t>
            </a:r>
            <a:r>
              <a:rPr lang="fr-FR" dirty="0"/>
              <a:t>comportementales et cognitives (TCC)</a:t>
            </a:r>
          </a:p>
          <a:p>
            <a:pPr fontAlgn="auto">
              <a:spcAft>
                <a:spcPts val="0"/>
              </a:spcAft>
            </a:pPr>
            <a:r>
              <a:rPr lang="fr-FR" b="1" dirty="0" err="1"/>
              <a:t>Psychopraticien</a:t>
            </a:r>
            <a:endParaRPr lang="fr-FR" b="1" dirty="0"/>
          </a:p>
          <a:p>
            <a:pPr lvl="1" fontAlgn="auto">
              <a:spcAft>
                <a:spcPts val="0"/>
              </a:spcAft>
            </a:pPr>
            <a:r>
              <a:rPr lang="fr-FR" dirty="0"/>
              <a:t>Isabelle </a:t>
            </a:r>
            <a:r>
              <a:rPr lang="fr-FR" dirty="0" err="1"/>
              <a:t>Grometto</a:t>
            </a:r>
            <a:r>
              <a:rPr lang="fr-FR" dirty="0"/>
              <a:t> </a:t>
            </a:r>
            <a:r>
              <a:rPr lang="fr-FR" dirty="0" smtClean="0"/>
              <a:t>06 29 57 02 49 - Spécialiste </a:t>
            </a:r>
            <a:r>
              <a:rPr lang="fr-FR" dirty="0"/>
              <a:t>des troubles alimentaires</a:t>
            </a:r>
          </a:p>
          <a:p>
            <a:pPr fontAlgn="auto">
              <a:spcAft>
                <a:spcPts val="0"/>
              </a:spcAft>
            </a:pPr>
            <a:r>
              <a:rPr lang="fr-FR" b="1" dirty="0"/>
              <a:t>Psychothérapeute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Caroline </a:t>
            </a:r>
            <a:r>
              <a:rPr lang="fr-FR" dirty="0" err="1"/>
              <a:t>Comby</a:t>
            </a:r>
            <a:r>
              <a:rPr lang="fr-FR" dirty="0"/>
              <a:t> </a:t>
            </a:r>
            <a:r>
              <a:rPr lang="fr-FR" dirty="0" smtClean="0"/>
              <a:t>06 63 40 99 45</a:t>
            </a:r>
            <a:endParaRPr lang="fr-FR" dirty="0"/>
          </a:p>
          <a:p>
            <a:pPr lvl="1" fontAlgn="auto">
              <a:spcAft>
                <a:spcPts val="0"/>
              </a:spcAft>
            </a:pPr>
            <a:r>
              <a:rPr lang="fr-FR" dirty="0"/>
              <a:t>Nathalie Uzan </a:t>
            </a:r>
            <a:r>
              <a:rPr lang="fr-FR" dirty="0" smtClean="0"/>
              <a:t>07 49 69 79 80</a:t>
            </a:r>
            <a:endParaRPr lang="fr-FR" dirty="0"/>
          </a:p>
          <a:p>
            <a:pPr fontAlgn="auto">
              <a:spcAft>
                <a:spcPts val="0"/>
              </a:spcAft>
            </a:pPr>
            <a:r>
              <a:rPr lang="fr-FR" b="1" dirty="0"/>
              <a:t>Réflexologue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Marion Hardy </a:t>
            </a:r>
            <a:r>
              <a:rPr lang="fr-FR" dirty="0" smtClean="0"/>
              <a:t>06 86 08 50 02 - Thérapie </a:t>
            </a:r>
            <a:r>
              <a:rPr lang="fr-FR" dirty="0"/>
              <a:t>Fréquentielle</a:t>
            </a:r>
          </a:p>
          <a:p>
            <a:pPr fontAlgn="auto">
              <a:spcAft>
                <a:spcPts val="0"/>
              </a:spcAft>
            </a:pPr>
            <a:r>
              <a:rPr lang="fr-FR" b="1" dirty="0" err="1"/>
              <a:t>Réflexothérapeute</a:t>
            </a:r>
            <a:endParaRPr lang="fr-FR" b="1" dirty="0"/>
          </a:p>
          <a:p>
            <a:pPr lvl="1" fontAlgn="auto">
              <a:spcAft>
                <a:spcPts val="0"/>
              </a:spcAft>
            </a:pPr>
            <a:r>
              <a:rPr lang="fr-FR" dirty="0"/>
              <a:t>Virginie Nègre </a:t>
            </a:r>
            <a:r>
              <a:rPr lang="fr-FR" dirty="0" smtClean="0"/>
              <a:t>06 70 04 37 10 - Spécialisation </a:t>
            </a:r>
            <a:r>
              <a:rPr lang="fr-FR" dirty="0"/>
              <a:t>oncologie</a:t>
            </a:r>
          </a:p>
          <a:p>
            <a:pPr fontAlgn="auto">
              <a:spcAft>
                <a:spcPts val="0"/>
              </a:spcAft>
            </a:pPr>
            <a:r>
              <a:rPr lang="fr-FR" b="1" dirty="0" err="1"/>
              <a:t>Seiki</a:t>
            </a:r>
            <a:endParaRPr lang="fr-FR" b="1" dirty="0"/>
          </a:p>
          <a:p>
            <a:pPr lvl="1" fontAlgn="auto">
              <a:spcAft>
                <a:spcPts val="0"/>
              </a:spcAft>
            </a:pPr>
            <a:r>
              <a:rPr lang="fr-FR" dirty="0"/>
              <a:t>Gaelle Guiny </a:t>
            </a:r>
            <a:r>
              <a:rPr lang="fr-FR" dirty="0" smtClean="0"/>
              <a:t>06 89 05 31 24 - Accompagnante </a:t>
            </a:r>
            <a:r>
              <a:rPr lang="fr-FR" dirty="0"/>
              <a:t>du Deuil</a:t>
            </a:r>
          </a:p>
          <a:p>
            <a:pPr fontAlgn="auto">
              <a:spcAft>
                <a:spcPts val="0"/>
              </a:spcAft>
            </a:pPr>
            <a:r>
              <a:rPr lang="fr-FR" b="1" dirty="0"/>
              <a:t>Sophrologue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Caroline </a:t>
            </a:r>
            <a:r>
              <a:rPr lang="fr-FR" dirty="0" err="1"/>
              <a:t>Comby</a:t>
            </a:r>
            <a:r>
              <a:rPr lang="fr-FR" dirty="0"/>
              <a:t> </a:t>
            </a:r>
            <a:r>
              <a:rPr lang="fr-FR" dirty="0" smtClean="0"/>
              <a:t>06 63 40 99 45</a:t>
            </a:r>
            <a:endParaRPr lang="fr-FR" dirty="0"/>
          </a:p>
          <a:p>
            <a:pPr lvl="1" fontAlgn="auto">
              <a:spcAft>
                <a:spcPts val="0"/>
              </a:spcAft>
            </a:pPr>
            <a:r>
              <a:rPr lang="fr-FR" dirty="0"/>
              <a:t>Didier </a:t>
            </a:r>
            <a:r>
              <a:rPr lang="fr-FR" dirty="0" err="1"/>
              <a:t>Cuoq</a:t>
            </a:r>
            <a:r>
              <a:rPr lang="fr-FR" dirty="0"/>
              <a:t> </a:t>
            </a:r>
            <a:r>
              <a:rPr lang="fr-FR" dirty="0" smtClean="0"/>
              <a:t>06 29 35 26 85 - Massage </a:t>
            </a:r>
            <a:r>
              <a:rPr lang="fr-FR" dirty="0"/>
              <a:t>énergétique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Nelly </a:t>
            </a:r>
            <a:r>
              <a:rPr lang="fr-FR" dirty="0" err="1"/>
              <a:t>Kerbiriou</a:t>
            </a:r>
            <a:r>
              <a:rPr lang="fr-FR" dirty="0"/>
              <a:t> </a:t>
            </a:r>
            <a:r>
              <a:rPr lang="fr-FR" dirty="0" smtClean="0"/>
              <a:t>06 10 37 07 38 - Coach </a:t>
            </a:r>
            <a:r>
              <a:rPr lang="fr-FR" dirty="0"/>
              <a:t>personnel</a:t>
            </a:r>
          </a:p>
          <a:p>
            <a:pPr lvl="1" fontAlgn="auto">
              <a:spcAft>
                <a:spcPts val="0"/>
              </a:spcAft>
            </a:pPr>
            <a:r>
              <a:rPr lang="fr-FR" dirty="0" err="1"/>
              <a:t>Saraline</a:t>
            </a:r>
            <a:r>
              <a:rPr lang="fr-FR" dirty="0"/>
              <a:t> </a:t>
            </a:r>
            <a:r>
              <a:rPr lang="fr-FR" dirty="0" err="1"/>
              <a:t>Lumbroso</a:t>
            </a:r>
            <a:r>
              <a:rPr lang="fr-FR" dirty="0"/>
              <a:t> </a:t>
            </a:r>
            <a:r>
              <a:rPr lang="fr-FR" dirty="0" smtClean="0"/>
              <a:t>06 19 91 61 27 - </a:t>
            </a:r>
            <a:r>
              <a:rPr lang="fr-FR" dirty="0" err="1" smtClean="0"/>
              <a:t>Sophro</a:t>
            </a:r>
            <a:r>
              <a:rPr lang="fr-FR" dirty="0" smtClean="0"/>
              <a:t> Esthétique</a:t>
            </a:r>
            <a:endParaRPr lang="fr-FR" dirty="0"/>
          </a:p>
          <a:p>
            <a:pPr lvl="1" fontAlgn="auto">
              <a:spcAft>
                <a:spcPts val="0"/>
              </a:spcAft>
            </a:pPr>
            <a:r>
              <a:rPr lang="fr-FR" dirty="0"/>
              <a:t>Muriel </a:t>
            </a:r>
            <a:r>
              <a:rPr lang="fr-FR" dirty="0" err="1" smtClean="0"/>
              <a:t>Montay</a:t>
            </a:r>
            <a:r>
              <a:rPr lang="fr-FR" dirty="0" smtClean="0"/>
              <a:t> Mula 06 30 25 80 45 - Praticienne </a:t>
            </a:r>
            <a:r>
              <a:rPr lang="fr-FR" dirty="0"/>
              <a:t>en hypnose, Spécialiste Femme enceinte</a:t>
            </a:r>
          </a:p>
          <a:p>
            <a:pPr lvl="1" fontAlgn="auto">
              <a:spcAft>
                <a:spcPts val="0"/>
              </a:spcAft>
            </a:pPr>
            <a:r>
              <a:rPr lang="fr-FR" dirty="0" err="1"/>
              <a:t>Ghanmi</a:t>
            </a:r>
            <a:r>
              <a:rPr lang="fr-FR" dirty="0"/>
              <a:t> </a:t>
            </a:r>
            <a:r>
              <a:rPr lang="fr-FR" dirty="0" err="1"/>
              <a:t>Ouarda</a:t>
            </a:r>
            <a:r>
              <a:rPr lang="fr-FR" dirty="0"/>
              <a:t> </a:t>
            </a:r>
            <a:r>
              <a:rPr lang="fr-FR" dirty="0" smtClean="0"/>
              <a:t>06 15 93 26 81</a:t>
            </a:r>
            <a:endParaRPr lang="fr-FR" dirty="0"/>
          </a:p>
          <a:p>
            <a:pPr lvl="1" fontAlgn="auto">
              <a:spcAft>
                <a:spcPts val="0"/>
              </a:spcAft>
            </a:pPr>
            <a:r>
              <a:rPr lang="fr-FR" dirty="0"/>
              <a:t>Evelyne Revellat </a:t>
            </a:r>
            <a:r>
              <a:rPr lang="fr-FR" dirty="0" smtClean="0"/>
              <a:t>06 60 47 71 64 - Praticienne </a:t>
            </a:r>
            <a:r>
              <a:rPr lang="fr-FR" dirty="0"/>
              <a:t>en EFT, Thérapie Fréquentielle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071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44307</TotalTime>
  <Words>772</Words>
  <Application>Microsoft Office PowerPoint</Application>
  <PresentationFormat>Personnalisé</PresentationFormat>
  <Paragraphs>105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Utilisateur Windows</cp:lastModifiedBy>
  <cp:revision>219</cp:revision>
  <cp:lastPrinted>2021-05-24T19:59:36Z</cp:lastPrinted>
  <dcterms:created xsi:type="dcterms:W3CDTF">2015-02-15T15:45:30Z</dcterms:created>
  <dcterms:modified xsi:type="dcterms:W3CDTF">2021-05-26T08:59:46Z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