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43200638" cy="35999738"/>
  <p:notesSz cx="6799263" cy="98758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799">
          <p15:clr>
            <a:srgbClr val="A4A3A4"/>
          </p15:clr>
        </p15:guide>
        <p15:guide id="2" pos="11519">
          <p15:clr>
            <a:srgbClr val="A4A3A4"/>
          </p15:clr>
        </p15:guide>
        <p15:guide id="3" orient="horz" pos="11339">
          <p15:clr>
            <a:srgbClr val="A4A3A4"/>
          </p15:clr>
        </p15:guide>
        <p15:guide id="4" pos="136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8" d="100"/>
          <a:sy n="28" d="100"/>
        </p:scale>
        <p:origin x="-606" y="18"/>
      </p:cViewPr>
      <p:guideLst>
        <p:guide orient="horz" pos="10799"/>
        <p:guide pos="11519"/>
        <p:guide orient="horz" pos="11339"/>
        <p:guide pos="136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1"/>
            <a:ext cx="2946347" cy="49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25" tIns="45500" rIns="91025" bIns="455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2917" y="1"/>
            <a:ext cx="2946347" cy="49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25" tIns="45500" rIns="91025" bIns="455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79513" y="741363"/>
            <a:ext cx="4440237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6569" y="4691024"/>
            <a:ext cx="4986126" cy="4444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25" tIns="45500" rIns="91025" bIns="45500" anchor="t" anchorCtr="0">
            <a:noAutofit/>
          </a:bodyPr>
          <a:lstStyle>
            <a:lvl1pPr marL="457200" marR="0" lvl="0" indent="-228600" algn="l" rtl="0">
              <a:spcBef>
                <a:spcPts val="1848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848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848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48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48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82047"/>
            <a:ext cx="2946347" cy="49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25" tIns="45500" rIns="91025" bIns="455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2917" y="9382047"/>
            <a:ext cx="2946347" cy="49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25" tIns="45500" rIns="91025" bIns="45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‹N°›</a:t>
            </a:fld>
            <a:endParaRPr sz="11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35016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906569" y="4691024"/>
            <a:ext cx="4986126" cy="4444127"/>
          </a:xfrm>
          <a:prstGeom prst="rect">
            <a:avLst/>
          </a:prstGeom>
        </p:spPr>
        <p:txBody>
          <a:bodyPr spcFirstLastPara="1" wrap="square" lIns="91025" tIns="45500" rIns="91025" bIns="45500" anchor="t" anchorCtr="0">
            <a:noAutofit/>
          </a:bodyPr>
          <a:lstStyle/>
          <a:p>
            <a:pPr marL="0" lvl="0" indent="0" algn="l" rtl="0">
              <a:spcBef>
                <a:spcPts val="1848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741363"/>
            <a:ext cx="4440237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381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080" y="5891626"/>
            <a:ext cx="32400479" cy="12533242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400080" y="18908198"/>
            <a:ext cx="32400479" cy="869160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20042" indent="0" algn="ctr">
              <a:buNone/>
              <a:defRPr sz="7087"/>
            </a:lvl2pPr>
            <a:lvl3pPr marL="3240085" indent="0" algn="ctr">
              <a:buNone/>
              <a:defRPr sz="6378"/>
            </a:lvl3pPr>
            <a:lvl4pPr marL="4860127" indent="0" algn="ctr">
              <a:buNone/>
              <a:defRPr sz="5669"/>
            </a:lvl4pPr>
            <a:lvl5pPr marL="6480170" indent="0" algn="ctr">
              <a:buNone/>
              <a:defRPr sz="5669"/>
            </a:lvl5pPr>
            <a:lvl6pPr marL="8100212" indent="0" algn="ctr">
              <a:buNone/>
              <a:defRPr sz="5669"/>
            </a:lvl6pPr>
            <a:lvl7pPr marL="9720255" indent="0" algn="ctr">
              <a:buNone/>
              <a:defRPr sz="5669"/>
            </a:lvl7pPr>
            <a:lvl8pPr marL="11340297" indent="0" algn="ctr">
              <a:buNone/>
              <a:defRPr sz="5669"/>
            </a:lvl8pPr>
            <a:lvl9pPr marL="12960340" indent="0" algn="ctr">
              <a:buNone/>
              <a:defRPr sz="5669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mtClean="0"/>
              <a:t>1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2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868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0915456" y="1916653"/>
            <a:ext cx="9315138" cy="3050811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970044" y="1916653"/>
            <a:ext cx="27405405" cy="3050811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51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mtClean="0"/>
              <a:t>Page </a:t>
            </a:r>
            <a:fld id="{00000000-1234-1234-1234-123412341234}" type="slidenum">
              <a:rPr lang="fr-FR" smtClean="0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073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47544" y="8974940"/>
            <a:ext cx="37260550" cy="14974888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47544" y="24091497"/>
            <a:ext cx="37260550" cy="7874940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1pPr>
            <a:lvl2pPr marL="1620042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2pPr>
            <a:lvl3pPr marL="3240085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6012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8017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10021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202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4029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6034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61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970044" y="9583264"/>
            <a:ext cx="18360271" cy="2284150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870323" y="9583264"/>
            <a:ext cx="18360271" cy="2284150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94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5671" y="1916656"/>
            <a:ext cx="37260550" cy="695828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75673" y="8824938"/>
            <a:ext cx="18275893" cy="432496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975673" y="13149904"/>
            <a:ext cx="18275893" cy="1934152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1870323" y="8824938"/>
            <a:ext cx="18365898" cy="432496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1870323" y="13149904"/>
            <a:ext cx="18365898" cy="1934152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68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83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66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5672" y="2399982"/>
            <a:ext cx="13933329" cy="839993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365898" y="5183298"/>
            <a:ext cx="21870323" cy="25583147"/>
          </a:xfrm>
        </p:spPr>
        <p:txBody>
          <a:bodyPr/>
          <a:lstStyle>
            <a:lvl1pPr>
              <a:defRPr sz="11339"/>
            </a:lvl1pPr>
            <a:lvl2pPr>
              <a:defRPr sz="9922"/>
            </a:lvl2pPr>
            <a:lvl3pPr>
              <a:defRPr sz="8504"/>
            </a:lvl3pPr>
            <a:lvl4pPr>
              <a:defRPr sz="7087"/>
            </a:lvl4pPr>
            <a:lvl5pPr>
              <a:defRPr sz="7087"/>
            </a:lvl5pPr>
            <a:lvl6pPr>
              <a:defRPr sz="7087"/>
            </a:lvl6pPr>
            <a:lvl7pPr>
              <a:defRPr sz="7087"/>
            </a:lvl7pPr>
            <a:lvl8pPr>
              <a:defRPr sz="7087"/>
            </a:lvl8pPr>
            <a:lvl9pPr>
              <a:defRPr sz="708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975672" y="10799922"/>
            <a:ext cx="13933329" cy="20008190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79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5672" y="2399982"/>
            <a:ext cx="13933329" cy="839993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365898" y="5183298"/>
            <a:ext cx="21870323" cy="25583147"/>
          </a:xfrm>
        </p:spPr>
        <p:txBody>
          <a:bodyPr/>
          <a:lstStyle>
            <a:lvl1pPr marL="0" indent="0">
              <a:buNone/>
              <a:defRPr sz="11339"/>
            </a:lvl1pPr>
            <a:lvl2pPr marL="1620042" indent="0">
              <a:buNone/>
              <a:defRPr sz="9922"/>
            </a:lvl2pPr>
            <a:lvl3pPr marL="3240085" indent="0">
              <a:buNone/>
              <a:defRPr sz="8504"/>
            </a:lvl3pPr>
            <a:lvl4pPr marL="4860127" indent="0">
              <a:buNone/>
              <a:defRPr sz="7087"/>
            </a:lvl4pPr>
            <a:lvl5pPr marL="6480170" indent="0">
              <a:buNone/>
              <a:defRPr sz="7087"/>
            </a:lvl5pPr>
            <a:lvl6pPr marL="8100212" indent="0">
              <a:buNone/>
              <a:defRPr sz="7087"/>
            </a:lvl6pPr>
            <a:lvl7pPr marL="9720255" indent="0">
              <a:buNone/>
              <a:defRPr sz="7087"/>
            </a:lvl7pPr>
            <a:lvl8pPr marL="11340297" indent="0">
              <a:buNone/>
              <a:defRPr sz="7087"/>
            </a:lvl8pPr>
            <a:lvl9pPr marL="12960340" indent="0">
              <a:buNone/>
              <a:defRPr sz="708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975672" y="10799922"/>
            <a:ext cx="13933329" cy="20008190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93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970044" y="1916656"/>
            <a:ext cx="37260550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70044" y="9583264"/>
            <a:ext cx="37260550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970044" y="33366426"/>
            <a:ext cx="972014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4310212" y="33366426"/>
            <a:ext cx="14580215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0510450" y="33366426"/>
            <a:ext cx="972014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19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240085" rtl="0" eaLnBrk="1" latinLnBrk="0" hangingPunct="1">
        <a:lnSpc>
          <a:spcPct val="90000"/>
        </a:lnSpc>
        <a:spcBef>
          <a:spcPct val="0"/>
        </a:spcBef>
        <a:buNone/>
        <a:defRPr sz="155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21" indent="-810021" algn="l" defTabSz="3240085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2" kern="1200">
          <a:solidFill>
            <a:schemeClr val="tx1"/>
          </a:solidFill>
          <a:latin typeface="+mn-lt"/>
          <a:ea typeface="+mn-ea"/>
          <a:cs typeface="+mn-cs"/>
        </a:defRPr>
      </a:lvl1pPr>
      <a:lvl2pPr marL="243006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5010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67014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9019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1023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7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5031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7036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2004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4008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6012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10021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2025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4029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6034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kheprisante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eprisante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polesante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idx="1"/>
          </p:nvPr>
        </p:nvSpPr>
        <p:spPr>
          <a:xfrm>
            <a:off x="2464400" y="7935793"/>
            <a:ext cx="17823050" cy="2398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850" tIns="51425" rIns="102850" bIns="51425" anchor="t" anchorCtr="0">
            <a:normAutofit fontScale="4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312"/>
              <a:buNone/>
            </a:pPr>
            <a:r>
              <a:rPr lang="fr-FR" b="1" dirty="0" err="1"/>
              <a:t>Aromathérapeute</a:t>
            </a:r>
            <a:r>
              <a:rPr lang="fr-FR" b="1" dirty="0"/>
              <a:t> </a:t>
            </a:r>
            <a:endParaRPr b="1"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Fériale Daoudi 06 20 12 50 57 - Dr en pharmacie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Virginie Nègre 06 70 04 37 10 - Spécialisation oncologie</a:t>
            </a:r>
            <a:endParaRPr dirty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Clr>
                <a:schemeClr val="dk1"/>
              </a:buClr>
              <a:buSzPct val="99312"/>
              <a:buNone/>
            </a:pPr>
            <a:r>
              <a:rPr lang="fr-FR" b="1" dirty="0"/>
              <a:t>Chiropracteur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Margaux honoré 06 13 79 59 81 - Soins du dos et des articulations</a:t>
            </a:r>
            <a:endParaRPr dirty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Clr>
                <a:schemeClr val="dk1"/>
              </a:buClr>
              <a:buSzPct val="99312"/>
              <a:buNone/>
            </a:pPr>
            <a:r>
              <a:rPr lang="fr-FR" b="1" dirty="0" smtClean="0"/>
              <a:t>Dermographie </a:t>
            </a:r>
            <a:r>
              <a:rPr lang="fr-FR" b="1" dirty="0"/>
              <a:t>esthétique et médicale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Stéphanie </a:t>
            </a:r>
            <a:r>
              <a:rPr lang="fr-FR" dirty="0" err="1"/>
              <a:t>Kayat</a:t>
            </a:r>
            <a:r>
              <a:rPr lang="fr-FR" dirty="0"/>
              <a:t> 06 99 87 81 82 - Maquillage semi permanent</a:t>
            </a:r>
            <a:endParaRPr dirty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Clr>
                <a:schemeClr val="dk1"/>
              </a:buClr>
              <a:buSzPct val="99312"/>
              <a:buNone/>
            </a:pPr>
            <a:r>
              <a:rPr lang="fr-FR" b="1" dirty="0"/>
              <a:t>Dr en sciences du sport et de la motricité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Margaux Honoré 06 13 79 59 81 - Soins du dos et des articulations</a:t>
            </a:r>
            <a:endParaRPr dirty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Clr>
                <a:schemeClr val="dk1"/>
              </a:buClr>
              <a:buSzPct val="99312"/>
              <a:buNone/>
            </a:pPr>
            <a:r>
              <a:rPr lang="fr-FR" b="1" dirty="0"/>
              <a:t>Educateur spécialisé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Gabriel Guillaume 06 76 89 62 87 - Médiation Familiale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Peggy Séverin 06 76 89 62 87 - Médiation Familiale</a:t>
            </a:r>
            <a:endParaRPr dirty="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SzPts val="3600"/>
              <a:buNone/>
            </a:pPr>
            <a:r>
              <a:rPr lang="fr-FR" b="1" dirty="0" smtClean="0"/>
              <a:t>E.F.T</a:t>
            </a:r>
            <a:r>
              <a:rPr lang="fr-FR" b="1" dirty="0"/>
              <a:t>. (</a:t>
            </a:r>
            <a:r>
              <a:rPr lang="fr-FR" b="1" dirty="0" err="1"/>
              <a:t>Emotional</a:t>
            </a:r>
            <a:r>
              <a:rPr lang="fr-FR" b="1" dirty="0"/>
              <a:t> </a:t>
            </a:r>
            <a:r>
              <a:rPr lang="fr-FR" b="1" dirty="0" err="1"/>
              <a:t>F</a:t>
            </a:r>
            <a:r>
              <a:rPr lang="fr-FR" b="1" dirty="0" err="1" smtClean="0"/>
              <a:t>reedom</a:t>
            </a:r>
            <a:r>
              <a:rPr lang="fr-FR" b="1" dirty="0" smtClean="0"/>
              <a:t> Techniques</a:t>
            </a:r>
            <a:r>
              <a:rPr lang="fr-FR" b="1" dirty="0"/>
              <a:t>)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1968312" lvl="1" indent="0" algn="l" rtl="0">
              <a:spcBef>
                <a:spcPts val="640"/>
              </a:spcBef>
              <a:spcAft>
                <a:spcPts val="0"/>
              </a:spcAft>
              <a:buSzPct val="100000"/>
              <a:buNone/>
            </a:pPr>
            <a:r>
              <a:rPr lang="fr-FR" dirty="0"/>
              <a:t>Carole Fournaise 06 24 69 14 93</a:t>
            </a:r>
            <a:endParaRPr dirty="0"/>
          </a:p>
          <a:p>
            <a:pPr marL="1968312" lvl="1" indent="0" algn="l" rtl="0">
              <a:spcBef>
                <a:spcPts val="640"/>
              </a:spcBef>
              <a:spcAft>
                <a:spcPts val="0"/>
              </a:spcAft>
              <a:buSzPct val="100000"/>
              <a:buNone/>
            </a:pPr>
            <a:r>
              <a:rPr lang="fr-FR" dirty="0"/>
              <a:t>Evelyne Revellat 06 60 47 71 64</a:t>
            </a:r>
            <a:endParaRPr b="1" dirty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SzPct val="99312"/>
              <a:buNone/>
            </a:pPr>
            <a:r>
              <a:rPr lang="fr-FR" b="1" dirty="0" smtClean="0"/>
              <a:t>Energéticienne</a:t>
            </a:r>
            <a:endParaRPr lang="fr-FR" dirty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SzPct val="99312"/>
              <a:buNone/>
            </a:pPr>
            <a:r>
              <a:rPr lang="fr-FR" dirty="0" smtClean="0"/>
              <a:t>	</a:t>
            </a:r>
            <a:r>
              <a:rPr lang="fr-FR" dirty="0" err="1" smtClean="0"/>
              <a:t>Emelyne</a:t>
            </a:r>
            <a:r>
              <a:rPr lang="fr-FR" dirty="0" smtClean="0"/>
              <a:t> </a:t>
            </a:r>
            <a:r>
              <a:rPr lang="fr-FR" dirty="0"/>
              <a:t>Humez 06 77 56 56 93</a:t>
            </a:r>
            <a:endParaRPr b="1" dirty="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SzPts val="3600"/>
              <a:buNone/>
            </a:pPr>
            <a:r>
              <a:rPr lang="fr-FR" b="1" dirty="0"/>
              <a:t>Energétique Traditionnelle Chinoise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1968312" lvl="1" indent="0" algn="l" rtl="0">
              <a:spcBef>
                <a:spcPts val="640"/>
              </a:spcBef>
              <a:spcAft>
                <a:spcPts val="0"/>
              </a:spcAft>
              <a:buSzPct val="100000"/>
              <a:buNone/>
            </a:pPr>
            <a:r>
              <a:rPr lang="fr-FR" dirty="0"/>
              <a:t>Magalie Richardin 06 60 61 89 48</a:t>
            </a:r>
            <a:endParaRPr b="1" dirty="0"/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b="1" dirty="0"/>
              <a:t>Fleurs de Bach 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b="1" dirty="0"/>
              <a:t>	</a:t>
            </a:r>
            <a:r>
              <a:rPr lang="fr-FR" dirty="0"/>
              <a:t>Carole Fournaise 06 24 69 14 </a:t>
            </a:r>
            <a:r>
              <a:rPr lang="fr-FR" dirty="0" smtClean="0"/>
              <a:t>93</a:t>
            </a:r>
            <a:endParaRPr lang="fr-FR" b="1" dirty="0" smtClean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Clr>
                <a:schemeClr val="dk1"/>
              </a:buClr>
              <a:buSzPct val="99312"/>
              <a:buNone/>
            </a:pPr>
            <a:r>
              <a:rPr lang="fr-FR" b="1" dirty="0" err="1" smtClean="0"/>
              <a:t>Hypnopraticien</a:t>
            </a:r>
            <a:endParaRPr b="1"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Christèle Benoist 07 66 59 11 33 - Massage énergétique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Florence </a:t>
            </a:r>
            <a:r>
              <a:rPr lang="fr-FR" dirty="0" err="1"/>
              <a:t>Catalifaud</a:t>
            </a:r>
            <a:r>
              <a:rPr lang="fr-FR" dirty="0"/>
              <a:t> 06 62 08 37 77 - Coach, Praticienne en EFT RITMO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Valérie Dejardin 06 18 08 70 23 - Santé intégrative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Lynda Gosselin 06 11 69 12 94 - hypnose </a:t>
            </a:r>
            <a:r>
              <a:rPr lang="fr-FR" dirty="0" err="1"/>
              <a:t>Ericksonienne</a:t>
            </a:r>
            <a:r>
              <a:rPr lang="fr-FR" dirty="0"/>
              <a:t>, EFT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 err="1"/>
              <a:t>Avraham</a:t>
            </a:r>
            <a:r>
              <a:rPr lang="fr-FR" dirty="0"/>
              <a:t> </a:t>
            </a:r>
            <a:r>
              <a:rPr lang="fr-FR" dirty="0" err="1"/>
              <a:t>Lahmi</a:t>
            </a:r>
            <a:r>
              <a:rPr lang="fr-FR" dirty="0"/>
              <a:t> 06 22 95 05 70 - Thérapie de couple, Thérapie systémique et familiale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Muriel </a:t>
            </a:r>
            <a:r>
              <a:rPr lang="fr-FR" dirty="0" err="1"/>
              <a:t>Montay</a:t>
            </a:r>
            <a:r>
              <a:rPr lang="fr-FR" dirty="0"/>
              <a:t> Mula 06 30 25 80 45 - Praticienne en hypnose, Spécialiste Femme enceinte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 err="1"/>
              <a:t>Thi</a:t>
            </a:r>
            <a:r>
              <a:rPr lang="fr-FR" dirty="0"/>
              <a:t> Pham 06 32 29 79 03 - Coach personnel et pour les femmes</a:t>
            </a:r>
            <a:endParaRPr dirty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Clr>
                <a:schemeClr val="dk1"/>
              </a:buClr>
              <a:buSzPct val="99312"/>
              <a:buNone/>
            </a:pPr>
            <a:r>
              <a:rPr lang="fr-FR" b="1" dirty="0"/>
              <a:t>Infirmier D.E.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Sylvie Blini 06 03 57 78 93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Charles Nagui 01 48 08 22 08</a:t>
            </a:r>
            <a:endParaRPr dirty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Clr>
                <a:schemeClr val="dk1"/>
              </a:buClr>
              <a:buSzPct val="99312"/>
              <a:buNone/>
            </a:pPr>
            <a:r>
              <a:rPr lang="fr-FR" b="1" dirty="0" err="1"/>
              <a:t>Kinésiologue</a:t>
            </a:r>
            <a:endParaRPr b="1"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Valérie Dejardin 06 18 08 70 23 - Santé intégrative</a:t>
            </a:r>
            <a:endParaRPr dirty="0"/>
          </a:p>
          <a:p>
            <a:pPr marL="2057196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Jonathan </a:t>
            </a:r>
            <a:r>
              <a:rPr lang="fr-FR" dirty="0" err="1"/>
              <a:t>Triolaire</a:t>
            </a:r>
            <a:r>
              <a:rPr lang="fr-FR" dirty="0"/>
              <a:t> 06 65 46 88 81</a:t>
            </a:r>
            <a:endParaRPr dirty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Clr>
                <a:schemeClr val="dk1"/>
              </a:buClr>
              <a:buSzPct val="99312"/>
              <a:buNone/>
            </a:pPr>
            <a:r>
              <a:rPr lang="fr-FR" b="1" dirty="0"/>
              <a:t>Masseur bien être</a:t>
            </a:r>
            <a:endParaRPr b="1"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Christèle Benoist 07 66 59 11 33 - Massage énergétique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Didier Cuoq 06 29 35 26 85 - Massage énergétique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Christelle </a:t>
            </a:r>
            <a:r>
              <a:rPr lang="fr-FR" dirty="0" err="1"/>
              <a:t>Razy</a:t>
            </a:r>
            <a:r>
              <a:rPr lang="fr-FR" dirty="0"/>
              <a:t> 07 63 63 04 12 - Massage Thaï, Massage femme enceinte 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Claudine </a:t>
            </a:r>
            <a:r>
              <a:rPr lang="fr-FR" dirty="0" err="1"/>
              <a:t>Soulat</a:t>
            </a:r>
            <a:r>
              <a:rPr lang="fr-FR" dirty="0"/>
              <a:t> 06 63 77 97 63</a:t>
            </a:r>
            <a:endParaRPr dirty="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SzPts val="3600"/>
              <a:buNone/>
            </a:pPr>
            <a:r>
              <a:rPr lang="fr-FR" b="1" dirty="0" smtClean="0"/>
              <a:t>Médecine </a:t>
            </a:r>
            <a:r>
              <a:rPr lang="fr-FR" b="1" dirty="0"/>
              <a:t>Traditionnelle Chinoise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1968312" lvl="1" indent="0" algn="l" rtl="0">
              <a:spcBef>
                <a:spcPts val="640"/>
              </a:spcBef>
              <a:spcAft>
                <a:spcPts val="0"/>
              </a:spcAft>
              <a:buSzPct val="100000"/>
              <a:buNone/>
            </a:pPr>
            <a:r>
              <a:rPr lang="fr-FR" dirty="0"/>
              <a:t>Dominique </a:t>
            </a:r>
            <a:r>
              <a:rPr lang="fr-FR" dirty="0" err="1"/>
              <a:t>Assemaine</a:t>
            </a:r>
            <a:r>
              <a:rPr lang="fr-FR" dirty="0"/>
              <a:t> 07 70 91 04 44</a:t>
            </a:r>
            <a:endParaRPr b="1" dirty="0"/>
          </a:p>
          <a:p>
            <a:pPr marL="0" lvl="0" indent="0" algn="l" rtl="0">
              <a:spcBef>
                <a:spcPts val="715"/>
              </a:spcBef>
              <a:spcAft>
                <a:spcPts val="0"/>
              </a:spcAft>
              <a:buClr>
                <a:schemeClr val="dk1"/>
              </a:buClr>
              <a:buSzPct val="99312"/>
              <a:buNone/>
            </a:pPr>
            <a:r>
              <a:rPr lang="fr-FR" b="1" dirty="0"/>
              <a:t>Naturopathe</a:t>
            </a:r>
            <a:endParaRPr dirty="0"/>
          </a:p>
          <a:p>
            <a:pPr marL="2057195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Marion Hardy 06 86 08 50 02 - Thérapie Fréquentielle</a:t>
            </a:r>
            <a:endParaRPr dirty="0"/>
          </a:p>
          <a:p>
            <a:pPr marL="2057196" lvl="1" indent="0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  <a:buNone/>
            </a:pPr>
            <a:r>
              <a:rPr lang="fr-FR" dirty="0"/>
              <a:t>Claudine </a:t>
            </a:r>
            <a:r>
              <a:rPr lang="fr-FR" dirty="0" err="1"/>
              <a:t>Soulat</a:t>
            </a:r>
            <a:r>
              <a:rPr lang="fr-FR" dirty="0"/>
              <a:t> 06 63 77 97 </a:t>
            </a:r>
            <a:r>
              <a:rPr lang="fr-FR" dirty="0" smtClean="0"/>
              <a:t>63</a:t>
            </a:r>
          </a:p>
          <a:p>
            <a:pPr marL="0" indent="0">
              <a:spcBef>
                <a:spcPts val="715"/>
              </a:spcBef>
              <a:buSzPct val="111727"/>
              <a:buNone/>
            </a:pPr>
            <a:r>
              <a:rPr lang="fr-FR" b="1" dirty="0" err="1" smtClean="0"/>
              <a:t>Neurofeedback</a:t>
            </a:r>
            <a:endParaRPr lang="fr-FR" b="1" dirty="0"/>
          </a:p>
          <a:p>
            <a:pPr marL="0" indent="0">
              <a:spcBef>
                <a:spcPts val="715"/>
              </a:spcBef>
              <a:buSzPct val="111727"/>
              <a:buNone/>
            </a:pPr>
            <a:r>
              <a:rPr lang="fr-FR" sz="12799" dirty="0" smtClean="0"/>
              <a:t>Sarah Bens 06 29 64 58 58 - </a:t>
            </a:r>
            <a:r>
              <a:rPr lang="fr-FR" sz="12799" dirty="0" err="1" smtClean="0"/>
              <a:t>Neurofeeback</a:t>
            </a:r>
            <a:r>
              <a:rPr lang="fr-FR" sz="12799" dirty="0" smtClean="0"/>
              <a:t> dynamique</a:t>
            </a:r>
            <a:endParaRPr lang="fr-FR" sz="12799" dirty="0"/>
          </a:p>
          <a:p>
            <a:pPr marL="0" indent="0">
              <a:spcBef>
                <a:spcPts val="715"/>
              </a:spcBef>
              <a:buSzPct val="111727"/>
              <a:buNone/>
            </a:pPr>
            <a:r>
              <a:rPr lang="fr-FR" sz="12799" dirty="0" smtClean="0"/>
              <a:t>Nina Mannes 06 70 77 23 96 - TDAH.I, Troubles autistiques et asperger</a:t>
            </a:r>
            <a:endParaRPr b="1" dirty="0"/>
          </a:p>
        </p:txBody>
      </p:sp>
      <p:sp>
        <p:nvSpPr>
          <p:cNvPr id="89" name="Google Shape;89;p13"/>
          <p:cNvSpPr txBox="1"/>
          <p:nvPr/>
        </p:nvSpPr>
        <p:spPr>
          <a:xfrm>
            <a:off x="20874424" y="8103574"/>
            <a:ext cx="20450400" cy="265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850" tIns="51425" rIns="102850" bIns="51425" anchor="t" anchorCtr="0">
            <a:normAutofit fontScale="25000" lnSpcReduction="20000"/>
          </a:bodyPr>
          <a:lstStyle/>
          <a:p>
            <a:pPr>
              <a:spcBef>
                <a:spcPts val="715"/>
              </a:spcBef>
              <a:buSzPct val="111727"/>
            </a:pPr>
            <a:r>
              <a:rPr lang="fr-FR" sz="12799" dirty="0"/>
              <a:t>	</a:t>
            </a:r>
            <a:endParaRPr lang="fr-FR" sz="12799" dirty="0" smtClean="0"/>
          </a:p>
          <a:p>
            <a:pPr>
              <a:spcBef>
                <a:spcPts val="715"/>
              </a:spcBef>
              <a:buSzPct val="111727"/>
            </a:pPr>
            <a:r>
              <a:rPr lang="fr-FR" sz="1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Neurofeedback</a:t>
            </a:r>
            <a:endParaRPr lang="fr-FR" sz="14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715"/>
              </a:spcBef>
              <a:buSzPct val="111727"/>
            </a:pPr>
            <a:r>
              <a:rPr lang="fr-FR" sz="12799" dirty="0"/>
              <a:t>	</a:t>
            </a:r>
            <a:r>
              <a:rPr lang="fr-FR" sz="12799" dirty="0" smtClean="0"/>
              <a:t>Sarah </a:t>
            </a:r>
            <a:r>
              <a:rPr lang="fr-FR" sz="12799" dirty="0"/>
              <a:t>Bens 06 29 64 58 58 - </a:t>
            </a:r>
            <a:r>
              <a:rPr lang="fr-FR" sz="12799" dirty="0" err="1"/>
              <a:t>Neurofeeback</a:t>
            </a:r>
            <a:r>
              <a:rPr lang="fr-FR" sz="12799" dirty="0"/>
              <a:t> </a:t>
            </a:r>
            <a:r>
              <a:rPr lang="fr-FR" sz="12799" dirty="0" smtClean="0"/>
              <a:t>dynamique</a:t>
            </a:r>
          </a:p>
          <a:p>
            <a:pPr>
              <a:spcBef>
                <a:spcPts val="715"/>
              </a:spcBef>
              <a:buSzPct val="111727"/>
            </a:pPr>
            <a:r>
              <a:rPr lang="fr-FR" sz="12799" dirty="0"/>
              <a:t>	</a:t>
            </a:r>
            <a:r>
              <a:rPr lang="fr-FR" sz="12799" dirty="0" smtClean="0"/>
              <a:t>Nina </a:t>
            </a:r>
            <a:r>
              <a:rPr lang="fr-FR" sz="12799" dirty="0"/>
              <a:t>Mannes 06 70 77 23 96 - TDAH.I, Troubles autistiques et </a:t>
            </a:r>
            <a:r>
              <a:rPr lang="fr-FR" sz="12799" dirty="0" smtClean="0"/>
              <a:t>asperger</a:t>
            </a:r>
            <a:endParaRPr lang="fr-FR" sz="14399"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>
              <a:spcBef>
                <a:spcPts val="715"/>
              </a:spcBef>
              <a:buSzPct val="111727"/>
            </a:pPr>
            <a:r>
              <a:rPr lang="fr-FR" sz="14399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Phytothérapeute</a:t>
            </a:r>
            <a:endParaRPr sz="143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38104" lvl="1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Armand Bens 06 10 28 35 77 - Praticien en </a:t>
            </a:r>
            <a:r>
              <a:rPr lang="fr-FR" sz="1279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oligoscan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fr-FR" sz="1279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physioscan</a:t>
            </a:r>
            <a:endParaRPr sz="127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38104" lvl="1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Fériale Daoudi 06 20 12 50 57 - Dr en </a:t>
            </a:r>
            <a:r>
              <a:rPr lang="fr-FR" sz="12799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pharmacie</a:t>
            </a:r>
            <a:endParaRPr lang="fr-FR" sz="14399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38104" lvl="1" algn="l" rtl="0"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ct val="99226"/>
            </a:pPr>
            <a:r>
              <a:rPr lang="fr-FR" sz="14399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Psychanalyste</a:t>
            </a:r>
            <a:endParaRPr dirty="0" smtClean="0">
              <a:solidFill>
                <a:schemeClr val="dk1"/>
              </a:solidFill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Pascale 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Mauchant </a:t>
            </a:r>
            <a:r>
              <a:rPr lang="fr-FR" sz="1279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Renoult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06 33 21 36 07 - Coach</a:t>
            </a:r>
            <a:r>
              <a:rPr lang="fr-FR" sz="1439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4399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45841" lvl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439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Psychologue</a:t>
            </a:r>
            <a:endParaRPr dirty="0">
              <a:solidFill>
                <a:schemeClr val="dk1"/>
              </a:solidFill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Mathilde Faidherbe 06 86 26 29 09 - Psychologue du travail, Coach</a:t>
            </a:r>
            <a:endParaRPr dirty="0">
              <a:solidFill>
                <a:schemeClr val="dk1"/>
              </a:solidFill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Gabriel Guillaume 06 76 89 62 87 - Médiation Familiale</a:t>
            </a:r>
            <a:endParaRPr dirty="0">
              <a:solidFill>
                <a:schemeClr val="dk1"/>
              </a:solidFill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Lydia </a:t>
            </a:r>
            <a:r>
              <a:rPr lang="fr-FR" sz="1279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Lecusson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06 37 67 36 20 - Psychologue du travail</a:t>
            </a:r>
            <a:endParaRPr dirty="0">
              <a:solidFill>
                <a:schemeClr val="dk1"/>
              </a:solidFill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Meike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Reuter 06 95 32 48 23</a:t>
            </a:r>
            <a:endParaRPr sz="127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Peggy Séverin 06 76 89 62 87 - Médiation Familiale</a:t>
            </a:r>
            <a:endParaRPr sz="14399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45841" lvl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439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Psychologue clinicienne</a:t>
            </a:r>
            <a:endParaRPr dirty="0"/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Caroline </a:t>
            </a:r>
            <a:r>
              <a:rPr lang="fr-FR" sz="1279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Comby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06 63 40 99 45</a:t>
            </a:r>
            <a:endParaRPr sz="127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Caroline Mayeur 06 20 40 89 91 - EMDR, Traumatologie, Victimologie  </a:t>
            </a:r>
            <a:endParaRPr dirty="0"/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Carole </a:t>
            </a:r>
            <a:r>
              <a:rPr lang="fr-FR" sz="1279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Soussy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06 20 49 93 80 - Thérapies comportementales et cognitives (TCC)</a:t>
            </a:r>
            <a:endParaRPr dirty="0"/>
          </a:p>
          <a:p>
            <a:pPr marL="845841" lvl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439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Psychopraticien</a:t>
            </a:r>
            <a:endParaRPr sz="14399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Isabelle Grometto 06 29 57 02 49 - Spécialiste des troubles alimentaires</a:t>
            </a:r>
            <a:endParaRPr dirty="0"/>
          </a:p>
          <a:p>
            <a:pPr marL="845841" lvl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439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Psychothérapeute</a:t>
            </a:r>
            <a:endParaRPr dirty="0"/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Caroline </a:t>
            </a:r>
            <a:r>
              <a:rPr lang="fr-FR" sz="1279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Comby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06 63 40 99 45</a:t>
            </a:r>
            <a:endParaRPr sz="127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Nathalie Uzan 07 49 69 79 80</a:t>
            </a:r>
            <a:endParaRPr sz="14399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fr-FR" sz="1439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Réflexologue</a:t>
            </a:r>
            <a:endParaRPr dirty="0"/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Marion Hardy 06 86 08 50 02 - Thérapie Fréquentielle</a:t>
            </a:r>
            <a:endParaRPr dirty="0"/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Virginie 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Nègre 06 70 04 37 10 - Spécialisation </a:t>
            </a:r>
            <a:r>
              <a:rPr lang="fr-FR" sz="12799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oncologie</a:t>
            </a:r>
            <a:endParaRPr lang="fr-FR" sz="127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45841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4399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Reiki</a:t>
            </a:r>
            <a:endParaRPr dirty="0"/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Magalie Richardin 06 60 61 89 48</a:t>
            </a:r>
            <a:endParaRPr sz="127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Michèle Watteau 06 87 10 22 45 - Relaxologue de pleine conscience Méthode Lao </a:t>
            </a:r>
            <a:r>
              <a:rPr lang="fr-FR" sz="1279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Tseu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799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</a:t>
            </a:r>
            <a:endParaRPr lang="fr-FR" sz="127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4399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Shiatsu</a:t>
            </a:r>
            <a:endParaRPr lang="fr-FR" dirty="0">
              <a:ea typeface="Calibri"/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Séverine </a:t>
            </a:r>
            <a:r>
              <a:rPr lang="fr-FR" sz="12799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Caillat</a:t>
            </a:r>
            <a:r>
              <a:rPr lang="fr-FR" sz="12799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06 63 62 78 </a:t>
            </a:r>
            <a:r>
              <a:rPr lang="fr-FR" sz="12799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08</a:t>
            </a:r>
            <a:endParaRPr lang="fr-FR" sz="127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Gaelle </a:t>
            </a:r>
            <a:r>
              <a:rPr lang="fr-FR" sz="12799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Guiny 06 89 05 31 24 - Accompagnante du Deuil </a:t>
            </a:r>
            <a:r>
              <a:rPr lang="fr-FR" sz="12799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fr-FR" sz="12799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Seiki</a:t>
            </a:r>
            <a:endParaRPr lang="fr-FR" dirty="0">
              <a:ea typeface="Calibri"/>
            </a:endParaRP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Dominique </a:t>
            </a:r>
            <a:r>
              <a:rPr lang="fr-FR" sz="12799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Lyon 06 99 25 10 </a:t>
            </a:r>
            <a:r>
              <a:rPr lang="fr-FR" sz="12799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85</a:t>
            </a: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Sophrologue</a:t>
            </a:r>
          </a:p>
          <a:p>
            <a:pPr marL="1336061" lvl="1"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fr-FR" sz="1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Didier Cuoq 06 29 35 26 85 - Massage </a:t>
            </a:r>
            <a:r>
              <a:rPr lang="fr-FR" sz="1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énergétique</a:t>
            </a:r>
          </a:p>
          <a:p>
            <a:pPr marL="1336061" lvl="1"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fr-FR" sz="1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Ouarda</a:t>
            </a:r>
            <a:r>
              <a:rPr lang="fr-FR" sz="1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Ghanmi</a:t>
            </a:r>
            <a:r>
              <a:rPr lang="fr-FR" sz="1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06 15 93 26 81 </a:t>
            </a:r>
            <a:r>
              <a:rPr lang="fr-FR" sz="1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Sophrologue</a:t>
            </a:r>
            <a:endParaRPr lang="fr-FR" sz="12800" dirty="0"/>
          </a:p>
          <a:p>
            <a:pPr marL="1336061" lvl="1"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fr-FR" sz="1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Nelly </a:t>
            </a:r>
            <a:r>
              <a:rPr lang="fr-FR" sz="1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Kerbiriou</a:t>
            </a:r>
            <a:r>
              <a:rPr lang="fr-FR" sz="1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06 10 37 07 38 - Coach personnel</a:t>
            </a:r>
            <a:endParaRPr lang="fr-FR" sz="12800" dirty="0"/>
          </a:p>
          <a:p>
            <a:pPr marL="1336061" lvl="1"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fr-FR" sz="1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Saraline</a:t>
            </a:r>
            <a:r>
              <a:rPr lang="fr-FR" sz="1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Lumbroso</a:t>
            </a:r>
            <a:r>
              <a:rPr lang="fr-FR" sz="1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06 19 91 61 27 - Sophro Esthétique</a:t>
            </a:r>
          </a:p>
          <a:p>
            <a:pPr marL="1336061" lvl="1"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fr-FR" sz="1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Muriel </a:t>
            </a:r>
            <a:r>
              <a:rPr lang="fr-FR" sz="1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Montay</a:t>
            </a:r>
            <a:r>
              <a:rPr lang="fr-FR" sz="1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Mula 06 30 25 80 45 - Praticienne en hypnose, Spécialiste Femme enceinte</a:t>
            </a:r>
            <a:endParaRPr lang="fr-FR" sz="12800" dirty="0"/>
          </a:p>
          <a:p>
            <a:pPr marL="1336061" lvl="1"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fr-FR" sz="1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Evelyne </a:t>
            </a:r>
            <a:r>
              <a:rPr lang="fr-FR" sz="1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Revellat 06 60 47 71 64 - Praticienne en EFT, Thérapie </a:t>
            </a:r>
            <a:r>
              <a:rPr lang="fr-FR" sz="1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Fréquentielle</a:t>
            </a:r>
          </a:p>
          <a:p>
            <a:pPr marL="1336061" lvl="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endParaRPr sz="1279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45777" marR="0" lvl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4399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Thérapie </a:t>
            </a:r>
            <a:r>
              <a:rPr lang="fr-FR" sz="1439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brève </a:t>
            </a:r>
            <a:r>
              <a:rPr lang="fr-FR" sz="14399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systémique</a:t>
            </a:r>
            <a:endParaRPr lang="fr-FR" dirty="0">
              <a:ea typeface="Calibri"/>
            </a:endParaRPr>
          </a:p>
          <a:p>
            <a:pPr marL="845777" marR="0" lvl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r-FR" sz="12799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Dorine </a:t>
            </a:r>
            <a:r>
              <a:rPr lang="fr-FR" sz="12799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Nkodia</a:t>
            </a:r>
            <a:r>
              <a:rPr lang="fr-FR" sz="12799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06 63 03 83 35 - Thérapie de couple</a:t>
            </a:r>
            <a:endParaRPr sz="1279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45841" lvl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fr-FR" sz="14399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Yoga</a:t>
            </a:r>
            <a:endParaRPr lang="fr-FR" dirty="0">
              <a:solidFill>
                <a:schemeClr val="dk1"/>
              </a:solidFill>
              <a:ea typeface="Calibri"/>
            </a:endParaRPr>
          </a:p>
          <a:p>
            <a:pPr marL="845841" lvl="6">
              <a:spcBef>
                <a:spcPts val="720"/>
              </a:spcBef>
              <a:buClr>
                <a:schemeClr val="dk1"/>
              </a:buClr>
              <a:buSzPct val="100000"/>
            </a:pPr>
            <a:r>
              <a:rPr lang="fr-FR" sz="12799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r-FR" sz="12799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Emelyne</a:t>
            </a:r>
            <a:r>
              <a:rPr lang="fr-FR" sz="12799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79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Humez 06 77 56 56 93</a:t>
            </a:r>
            <a:endParaRPr sz="127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80399" y="1537287"/>
            <a:ext cx="10282863" cy="437114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6286425" y="2591975"/>
            <a:ext cx="12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9883012" y="2456860"/>
            <a:ext cx="19997387" cy="452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400" b="1" dirty="0">
                <a:latin typeface="Calibri"/>
                <a:ea typeface="Calibri"/>
                <a:cs typeface="Calibri"/>
                <a:sym typeface="Calibri"/>
              </a:rPr>
              <a:t>Espace de Santé </a:t>
            </a:r>
            <a:r>
              <a:rPr lang="fr-FR" sz="9400" b="1" dirty="0" smtClean="0">
                <a:latin typeface="Calibri"/>
                <a:ea typeface="Calibri"/>
                <a:cs typeface="Calibri"/>
                <a:sym typeface="Calibri"/>
              </a:rPr>
              <a:t>Intégrative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400" b="1" dirty="0" smtClean="0">
                <a:latin typeface="Calibri"/>
                <a:ea typeface="Calibri"/>
                <a:cs typeface="Calibri"/>
                <a:sym typeface="Calibri"/>
                <a:hlinkClick r:id="rId4"/>
              </a:rPr>
              <a:t>www.kheprisante.fr</a:t>
            </a:r>
            <a:endParaRPr lang="fr-FR" sz="9400" b="1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400" b="1" dirty="0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fr-FR" sz="9400" b="1" dirty="0" smtClean="0">
                <a:latin typeface="Calibri"/>
                <a:ea typeface="Calibri"/>
                <a:cs typeface="Calibri"/>
                <a:sym typeface="Calibri"/>
              </a:rPr>
              <a:t>ur rendez-vous uniquement</a:t>
            </a:r>
            <a:endParaRPr sz="94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8097500" y="37299900"/>
            <a:ext cx="154497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5000">
                <a:latin typeface="Calibri"/>
                <a:ea typeface="Calibri"/>
                <a:cs typeface="Calibri"/>
                <a:sym typeface="Calibri"/>
              </a:rPr>
              <a:t>Vous pouvez prendre RV sur Doctolib ou Médoucine 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95344" y="1342444"/>
            <a:ext cx="7193175" cy="497104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29880399" y="6137645"/>
            <a:ext cx="10805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Association loi 1901, spécialiste de l’accompagnement de la douleur chronique, partenaire des entreprises, des professionnels de santé, du sport et du bien-être</a:t>
            </a:r>
          </a:p>
          <a:p>
            <a:pPr algn="ctr"/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01 84 23 73 37 </a:t>
            </a:r>
            <a:endParaRPr lang="fr-FR" sz="36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48768"/>
            <a:ext cx="43200638" cy="76809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>
          <a:xfrm>
            <a:off x="2160036" y="8399946"/>
            <a:ext cx="38880575" cy="20769414"/>
          </a:xfrm>
        </p:spPr>
        <p:txBody>
          <a:bodyPr numCol="3">
            <a:normAutofit fontScale="85000" lnSpcReduction="20000"/>
          </a:bodyPr>
          <a:lstStyle/>
          <a:p>
            <a:pPr marL="0" lvl="0" indent="0">
              <a:spcBef>
                <a:spcPts val="0"/>
              </a:spcBef>
              <a:buSzPct val="99312"/>
              <a:buNone/>
            </a:pPr>
            <a:r>
              <a:rPr lang="fr-FR" sz="5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Aromathérapeute</a:t>
            </a:r>
            <a:r>
              <a:rPr lang="fr-FR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Fériale </a:t>
            </a:r>
            <a:r>
              <a:rPr lang="fr-FR" sz="4800" b="1" dirty="0">
                <a:latin typeface="Calibri" panose="020F0502020204030204" pitchFamily="34" charset="0"/>
                <a:cs typeface="Calibri" panose="020F0502020204030204" pitchFamily="34" charset="0"/>
              </a:rPr>
              <a:t>Daoudi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06 20 12 50 57 - Dr en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pharmacie</a:t>
            </a:r>
          </a:p>
          <a:p>
            <a:pPr marL="0" lvl="0" indent="0">
              <a:spcBef>
                <a:spcPts val="0"/>
              </a:spcBef>
              <a:buSzPct val="99312"/>
              <a:buNone/>
            </a:pPr>
            <a:r>
              <a:rPr lang="fr-FR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Virginie </a:t>
            </a:r>
            <a:r>
              <a:rPr lang="fr-FR" sz="4800" b="1" dirty="0">
                <a:latin typeface="Calibri" panose="020F0502020204030204" pitchFamily="34" charset="0"/>
                <a:cs typeface="Calibri" panose="020F0502020204030204" pitchFamily="34" charset="0"/>
              </a:rPr>
              <a:t>Nègre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06 70 04 37 10 - Spécialisation oncologie</a:t>
            </a:r>
          </a:p>
          <a:p>
            <a:pPr marL="0" indent="0">
              <a:spcBef>
                <a:spcPts val="715"/>
              </a:spcBef>
              <a:buSzPct val="99312"/>
              <a:buNone/>
            </a:pPr>
            <a:r>
              <a:rPr lang="fr-FR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Chiropracteur </a:t>
            </a: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(Dr en sciences du sport et de la motricité)</a:t>
            </a:r>
            <a:endParaRPr lang="fr-FR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Margaux </a:t>
            </a:r>
            <a:r>
              <a:rPr lang="fr-FR" sz="4800" b="1" dirty="0">
                <a:latin typeface="Calibri" panose="020F0502020204030204" pitchFamily="34" charset="0"/>
                <a:cs typeface="Calibri" panose="020F0502020204030204" pitchFamily="34" charset="0"/>
              </a:rPr>
              <a:t>honoré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06 13 79 59 81 - Soins du dos et des articulations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Dermographie esthétique et </a:t>
            </a:r>
            <a:r>
              <a:rPr lang="fr-FR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médicale</a:t>
            </a:r>
            <a:endParaRPr lang="fr-FR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Stéphanie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Kayat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99 87 81 82 - Maquillage semi permanent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Educateur spécialisé</a:t>
            </a:r>
            <a:endParaRPr lang="fr-FR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Gabriel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Guillaume 06 76 89 62 87 - Médiation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Familiale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Peggy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Séverin 06 76 89 62 87 - Médiation Familiale</a:t>
            </a:r>
          </a:p>
          <a:p>
            <a:pPr marL="0" lvl="0" indent="0">
              <a:spcBef>
                <a:spcPts val="720"/>
              </a:spcBef>
              <a:buSzPts val="3600"/>
              <a:buNone/>
            </a:pP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E.F.T. (</a:t>
            </a:r>
            <a:r>
              <a:rPr lang="fr-FR" sz="5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Emotional</a:t>
            </a: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5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Freedom</a:t>
            </a: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Techniques)</a:t>
            </a:r>
            <a:endParaRPr lang="fr-FR" sz="5200" dirty="0" smtClean="0"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lvl="0" indent="0">
              <a:spcBef>
                <a:spcPts val="720"/>
              </a:spcBef>
              <a:buSzPts val="3600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Carole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Fournaise 06 24 69 14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93</a:t>
            </a:r>
          </a:p>
          <a:p>
            <a:pPr marL="0" lvl="0" indent="0">
              <a:spcBef>
                <a:spcPts val="720"/>
              </a:spcBef>
              <a:buSzPts val="3600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Evelyne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Revellat 06 60 47 71 64</a:t>
            </a:r>
            <a:endParaRPr lang="fr-F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Energéticienne</a:t>
            </a:r>
            <a:endParaRPr lang="fr-FR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Emelyne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Humez 06 77 56 56 93</a:t>
            </a:r>
            <a:endParaRPr lang="fr-F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20"/>
              </a:spcBef>
              <a:buSzPts val="3600"/>
              <a:buNone/>
            </a:pP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Energétique Traditionnelle </a:t>
            </a:r>
            <a:r>
              <a:rPr lang="fr-FR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Chinoise</a:t>
            </a:r>
            <a:endParaRPr lang="fr-FR" sz="5200" dirty="0" smtClean="0"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lvl="0" indent="0">
              <a:spcBef>
                <a:spcPts val="720"/>
              </a:spcBef>
              <a:buSzPts val="3600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Magalie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Richardin 06 60 61 89 48</a:t>
            </a:r>
            <a:endParaRPr lang="fr-F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Fleurs de Bach 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Carole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Fournaise 06 24 69 14 93</a:t>
            </a:r>
            <a:endParaRPr lang="fr-F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5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Hypnopraticien</a:t>
            </a:r>
            <a:endParaRPr lang="fr-FR" sz="5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Christèle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Benoist 07 66 59 11 33 - Massage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énergétique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Florence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Catalifaud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62 08 37 77 - Coach, Praticienne en EFT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RITMO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Valérie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Dejardin 06 18 08 70 23 - Santé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intégrative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Lynda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Gosselin 06 11 69 12 94 - hypnose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Ericksonienne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EFT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Avraham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Lahmi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22 95 05 70 - Thérapie de couple, Thérapie systémique et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familiale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Muriel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Montay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Mula 06 30 25 80 45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- Praticienne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en hypnose, Spécialiste Femme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enceinte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Pham 06 32 29 79 03 - Coach personnel et pour les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femmes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endParaRPr lang="fr-FR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Infirmier </a:t>
            </a:r>
            <a:r>
              <a:rPr lang="fr-FR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D.E.</a:t>
            </a:r>
            <a:endParaRPr lang="fr-FR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Sylvie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Blini 06 03 57 78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93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Charles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Nagui 01 48 08 22 08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5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Kinésiologue</a:t>
            </a:r>
            <a:endParaRPr lang="fr-FR" sz="5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Valérie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Dejardin 06 18 08 70 23 - Santé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intégrative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Nawal Tahiri 06 62 61 41 74 (Bilan Réflexes archaïques)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Jonathan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Triolaire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06 65 46 88 81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Masseur bien </a:t>
            </a:r>
            <a:r>
              <a:rPr lang="fr-FR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être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Christèle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Benoist 07 66 59 11 33 - Massage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énergétique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Didier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Cuoq 06 29 35 26 85 - Massage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énergétique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Christelle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Razy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07 63 63 04 12 - Massage Thaï, Massage femme enceinte 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Claudine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Soulat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06 63 77 97 63</a:t>
            </a:r>
          </a:p>
          <a:p>
            <a:pPr marL="0" lvl="0" indent="0">
              <a:spcBef>
                <a:spcPts val="720"/>
              </a:spcBef>
              <a:buSzPts val="3600"/>
              <a:buNone/>
            </a:pPr>
            <a:r>
              <a:rPr lang="fr-FR" sz="5200" b="1" dirty="0">
                <a:latin typeface="Calibri" panose="020F0502020204030204" pitchFamily="34" charset="0"/>
                <a:cs typeface="Calibri" panose="020F0502020204030204" pitchFamily="34" charset="0"/>
              </a:rPr>
              <a:t>Médecine Traditionnelle </a:t>
            </a:r>
            <a:r>
              <a:rPr lang="fr-FR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Chinoise</a:t>
            </a:r>
            <a:endParaRPr lang="fr-FR" sz="5200" dirty="0" smtClean="0"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lvl="0" indent="0">
              <a:spcBef>
                <a:spcPts val="720"/>
              </a:spcBef>
              <a:buSzPts val="3600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Dominique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Assemaine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07 70 91 04 44</a:t>
            </a:r>
            <a:endParaRPr lang="fr-F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Naturopathe</a:t>
            </a:r>
            <a:endParaRPr lang="fr-FR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Marion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Hardy 06 86 08 50 02 - Thérapie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Fréquentielle</a:t>
            </a:r>
          </a:p>
          <a:p>
            <a:pPr marL="0" lvl="0" indent="0">
              <a:spcBef>
                <a:spcPts val="715"/>
              </a:spcBef>
              <a:buSzPct val="99312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Claudine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Soulat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06 63 77 97 63</a:t>
            </a:r>
          </a:p>
          <a:p>
            <a:pPr marL="0" indent="0">
              <a:spcBef>
                <a:spcPts val="715"/>
              </a:spcBef>
              <a:buSzPct val="111727"/>
              <a:buNone/>
            </a:pPr>
            <a:r>
              <a:rPr lang="fr-FR" sz="52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Neurofeedback</a:t>
            </a:r>
            <a:endParaRPr lang="fr-FR" sz="5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715"/>
              </a:spcBef>
              <a:buSzPct val="111727"/>
              <a:buNone/>
            </a:pP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Sarah Bens 06 29 64 58 58 -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Neurofeeback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dynamique</a:t>
            </a:r>
          </a:p>
          <a:p>
            <a:pPr marL="0" indent="0">
              <a:spcBef>
                <a:spcPts val="715"/>
              </a:spcBef>
              <a:buSzPct val="111727"/>
              <a:buNone/>
            </a:pP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Nina Mannes 06 70 77 23 96 - TDAH.I, Troubles autistiques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et asperger</a:t>
            </a:r>
          </a:p>
          <a:p>
            <a:pPr marL="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Ostéopathe</a:t>
            </a:r>
          </a:p>
          <a:p>
            <a:pPr marL="0" indent="0">
              <a:spcBef>
                <a:spcPts val="715"/>
              </a:spcBef>
              <a:buSzPct val="111727"/>
              <a:buNone/>
            </a:pP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Valérie Dejardin 06 18 08 70 23 - Santé intégrative</a:t>
            </a:r>
          </a:p>
          <a:p>
            <a:pPr marL="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Justine </a:t>
            </a:r>
            <a:r>
              <a:rPr lang="fr-FR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Lebacle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 06 26 88 64 00</a:t>
            </a:r>
          </a:p>
          <a:p>
            <a:pPr marL="0" indent="0">
              <a:spcBef>
                <a:spcPts val="715"/>
              </a:spcBef>
              <a:buSzPct val="111727"/>
              <a:buNone/>
            </a:pPr>
            <a:r>
              <a:rPr lang="fr-FR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Phytothérapeute</a:t>
            </a:r>
            <a:endParaRPr lang="fr-FR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Armand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Bens 06 10 28 35 77 - Praticien en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oligoscan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physioscan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Fériale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Daoudi 06 20 12 50 57 - Dr en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pharmacie</a:t>
            </a:r>
            <a:endParaRPr lang="fr-F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Psychanalyste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Pascale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Mauchant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Renoult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33 21 36 07 - Coach</a:t>
            </a:r>
            <a:r>
              <a:rPr lang="fr-FR" sz="48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fr-F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Psychologue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Mathilde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Faidherbe 06 86 26 29 09 - Psychologue du travail,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Coach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Gabriel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Guillaume 06 76 89 62 87 - Médiation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Familiale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Lydia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Lecusson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37 67 36 20 - Psychologue du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travail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Meike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Reuter 06 95 32 48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23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Peggy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Séverin 06 76 89 62 87 - Médiation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Familiale</a:t>
            </a:r>
            <a:endParaRPr lang="fr-F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Psychologue clinicienne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Caroline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Comby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06 63 40 99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45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Caroline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Mayeur 06 20 40 89 91 - EMDR, Traumatologie, Victimologie  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Carole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Soussy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20 49 93 80 - Thérapies comportementales et cognitives (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TCC)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Psychopraticien</a:t>
            </a:r>
            <a:endParaRPr lang="fr-F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Isabelle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Grometto 06 29 57 02 49 - Spécialiste des troubles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alimentaires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Psychothérapeute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Nathalie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Uzan 07 49 69 79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80</a:t>
            </a:r>
            <a:endParaRPr lang="fr-FR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Réflexologue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Marion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Hardy 06 86 08 50 02 - Thérapie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Fréquentielle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Virginie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Nègre 06 70 04 37 10 - Spécialisation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oncologie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Reiki</a:t>
            </a:r>
            <a:endParaRPr lang="fr-FR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Magalie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Richardin 06 60 61 89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Michèle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Watteau 06 87 10 22 45 - Relaxologue de pleine conscience Méthode Lao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Tseu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Ki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Shiatsu</a:t>
            </a:r>
            <a:endParaRPr lang="fr-FR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Séverine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Caillat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06 63 62 78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08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Gaelle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Guiny 06 89 05 31 24 - Accompagnante du Deuil – </a:t>
            </a:r>
            <a:r>
              <a:rPr lang="fr-FR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Seiki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Dominique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Lyon 06 99 25 10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85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Sophrologue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Didier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Cuoq 06 29 35 26 85 - Massage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énergétique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Ouarda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Ghanmi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06 15 93 26 81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Sophrologue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Nelly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Kerbiriou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10 37 07 38 - Coach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personnel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Saraline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Lumbroso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19 91 61 27 - Sophro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Esthétique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Muriel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Montay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Mula 06 30 25 80 45 - Praticienne en hypnose, Spécialiste Femme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enceinte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Evelyne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Revellat 06 60 47 71 64 - Praticienne en EFT, Thérapie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Fréquentielle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Thérapie </a:t>
            </a:r>
            <a:r>
              <a:rPr lang="fr-FR" sz="4800" b="1" dirty="0">
                <a:latin typeface="Calibri" panose="020F0502020204030204" pitchFamily="34" charset="0"/>
                <a:cs typeface="Calibri" panose="020F0502020204030204" pitchFamily="34" charset="0"/>
              </a:rPr>
              <a:t>brève </a:t>
            </a: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systémique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Dorine </a:t>
            </a:r>
            <a:r>
              <a:rPr lang="fr-FR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Nkodia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 06 63 03 83 35 - Thérapie de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couple</a:t>
            </a: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Yoga</a:t>
            </a:r>
            <a:endParaRPr lang="fr-FR" sz="4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spcBef>
                <a:spcPts val="715"/>
              </a:spcBef>
              <a:buSzPct val="111727"/>
              <a:buNone/>
            </a:pPr>
            <a:r>
              <a:rPr lang="fr-FR" sz="4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Emelyne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800" dirty="0">
                <a:latin typeface="Calibri" panose="020F0502020204030204" pitchFamily="34" charset="0"/>
                <a:cs typeface="Calibri" panose="020F0502020204030204" pitchFamily="34" charset="0"/>
              </a:rPr>
              <a:t>Humez 06 77 56 56 </a:t>
            </a:r>
            <a:r>
              <a:rPr lang="fr-FR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93</a:t>
            </a:r>
            <a:endParaRPr lang="fr-FR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oogle Shape;90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9257963" y="1242059"/>
            <a:ext cx="11444425" cy="463552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2;p13"/>
          <p:cNvSpPr txBox="1"/>
          <p:nvPr/>
        </p:nvSpPr>
        <p:spPr>
          <a:xfrm>
            <a:off x="12286425" y="2456860"/>
            <a:ext cx="16661400" cy="16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400" b="1" dirty="0">
                <a:latin typeface="Calibri"/>
                <a:ea typeface="Calibri"/>
                <a:cs typeface="Calibri"/>
                <a:sym typeface="Calibri"/>
              </a:rPr>
              <a:t>Espace de Santé Intégrative</a:t>
            </a:r>
            <a:endParaRPr sz="94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3"/>
          <p:cNvSpPr txBox="1"/>
          <p:nvPr/>
        </p:nvSpPr>
        <p:spPr>
          <a:xfrm>
            <a:off x="1672175" y="6133150"/>
            <a:ext cx="173016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5800" b="1">
                <a:latin typeface="Calibri"/>
                <a:ea typeface="Calibri"/>
                <a:cs typeface="Calibri"/>
                <a:sym typeface="Calibri"/>
              </a:rPr>
              <a:t>4ème étage  - </a:t>
            </a:r>
            <a:r>
              <a:rPr lang="fr-FR" sz="58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www.kheprisante.fr</a:t>
            </a:r>
            <a:r>
              <a:rPr lang="fr-FR" sz="5800" b="1">
                <a:latin typeface="Calibri"/>
                <a:ea typeface="Calibri"/>
                <a:cs typeface="Calibri"/>
                <a:sym typeface="Calibri"/>
              </a:rPr>
              <a:t> - 01 84 25 22 87</a:t>
            </a:r>
            <a:endParaRPr sz="5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4;p13"/>
          <p:cNvSpPr txBox="1"/>
          <p:nvPr/>
        </p:nvSpPr>
        <p:spPr>
          <a:xfrm>
            <a:off x="24860250" y="6269050"/>
            <a:ext cx="154497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5800" b="1" dirty="0">
                <a:latin typeface="Calibri"/>
                <a:ea typeface="Calibri"/>
                <a:cs typeface="Calibri"/>
                <a:sym typeface="Calibri"/>
              </a:rPr>
              <a:t>2ème étage - </a:t>
            </a:r>
            <a:r>
              <a:rPr lang="fr-FR" sz="5800" b="1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www.pole-sante.fr</a:t>
            </a:r>
            <a:r>
              <a:rPr lang="fr-FR" sz="5800" b="1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5800" b="1" dirty="0">
                <a:latin typeface="Calibri"/>
                <a:ea typeface="Calibri"/>
                <a:cs typeface="Calibri"/>
                <a:sym typeface="Calibri"/>
              </a:rPr>
              <a:t>- 01 84 23 73 37</a:t>
            </a:r>
            <a:endParaRPr sz="5800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Google Shape;9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2750" y="740400"/>
            <a:ext cx="7193175" cy="49710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/>
          <p:cNvSpPr txBox="1"/>
          <p:nvPr/>
        </p:nvSpPr>
        <p:spPr>
          <a:xfrm>
            <a:off x="1672176" y="30083760"/>
            <a:ext cx="403445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Vous pouvez prendre rendez-vous sur </a:t>
            </a:r>
            <a:r>
              <a:rPr lang="fr-FR" sz="5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Doctolib</a:t>
            </a:r>
            <a:endParaRPr lang="fr-FR" sz="5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Elaboration de programmes personnalisés en remise en santé auprès du Pôle Santé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5200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1538</TotalTime>
  <Words>635</Words>
  <Application>Microsoft Office PowerPoint</Application>
  <PresentationFormat>Personnalisé</PresentationFormat>
  <Paragraphs>196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Utilisateur Windows</cp:lastModifiedBy>
  <cp:revision>25</cp:revision>
  <cp:lastPrinted>2021-05-28T13:04:34Z</cp:lastPrinted>
  <dcterms:modified xsi:type="dcterms:W3CDTF">2021-05-28T17:26:22Z</dcterms:modified>
</cp:coreProperties>
</file>