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9"/>
  </p:notesMasterIdLst>
  <p:handoutMasterIdLst>
    <p:handoutMasterId r:id="rId10"/>
  </p:handoutMasterIdLst>
  <p:sldIdLst>
    <p:sldId id="279" r:id="rId3"/>
    <p:sldId id="289" r:id="rId4"/>
    <p:sldId id="278" r:id="rId5"/>
    <p:sldId id="290" r:id="rId6"/>
    <p:sldId id="291" r:id="rId7"/>
    <p:sldId id="292" r:id="rId8"/>
  </p:sldIdLst>
  <p:sldSz cx="10801350" cy="7200900"/>
  <p:notesSz cx="6805613" cy="9939338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37" autoAdjust="0"/>
  </p:normalViewPr>
  <p:slideViewPr>
    <p:cSldViewPr>
      <p:cViewPr varScale="1">
        <p:scale>
          <a:sx n="65" d="100"/>
          <a:sy n="65" d="100"/>
        </p:scale>
        <p:origin x="300" y="78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3113231"/>
            <a:ext cx="1081637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Espace de Santé intégrative</a:t>
            </a:r>
          </a:p>
          <a:p>
            <a:pPr algn="ctr"/>
            <a:r>
              <a:rPr lang="fr-FR" sz="4400" b="1" dirty="0" smtClean="0">
                <a:latin typeface="+mn-lt"/>
              </a:rPr>
              <a:t>&amp; de </a:t>
            </a:r>
            <a:r>
              <a:rPr lang="fr-FR" sz="4400" b="1" dirty="0">
                <a:latin typeface="+mn-lt"/>
              </a:rPr>
              <a:t>T</a:t>
            </a:r>
            <a:r>
              <a:rPr lang="fr-FR" sz="4400" b="1" dirty="0" smtClean="0">
                <a:latin typeface="+mn-lt"/>
              </a:rPr>
              <a:t>hérapies complémentaires</a:t>
            </a:r>
          </a:p>
          <a:p>
            <a:pPr algn="ctr"/>
            <a:endParaRPr lang="fr-FR" sz="2000" b="1" dirty="0" smtClean="0">
              <a:latin typeface="+mn-lt"/>
            </a:endParaRPr>
          </a:p>
          <a:p>
            <a:pPr algn="ctr"/>
            <a:r>
              <a:rPr lang="fr-FR" sz="4400" b="1" dirty="0" smtClean="0">
                <a:latin typeface="+mn-lt"/>
              </a:rPr>
              <a:t>Coordination de soins &amp; </a:t>
            </a:r>
            <a:r>
              <a:rPr lang="fr-FR" sz="4400" b="1" dirty="0" err="1" smtClean="0">
                <a:latin typeface="+mn-lt"/>
              </a:rPr>
              <a:t>Neurothérapie</a:t>
            </a:r>
            <a:endParaRPr lang="fr-FR" sz="44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200875" y="6237708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01 84 25 22 87</a:t>
            </a:r>
            <a:endParaRPr lang="fr-FR" sz="36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040" y="5760690"/>
            <a:ext cx="40155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4</a:t>
            </a:r>
            <a:r>
              <a:rPr lang="fr-FR" sz="3600" b="1" baseline="30000" dirty="0">
                <a:latin typeface="+mn-lt"/>
              </a:rPr>
              <a:t>ème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étage </a:t>
            </a:r>
          </a:p>
          <a:p>
            <a:r>
              <a:rPr lang="fr-FR" sz="3600" b="1" dirty="0" smtClean="0">
                <a:latin typeface="+mn-lt"/>
              </a:rPr>
              <a:t>www.kheprisante.fr</a:t>
            </a:r>
            <a:endParaRPr lang="fr-FR" sz="3600" dirty="0">
              <a:latin typeface="+mn-lt"/>
            </a:endParaRPr>
          </a:p>
        </p:txBody>
      </p:sp>
      <p:pic>
        <p:nvPicPr>
          <p:cNvPr id="3" name="Picture 2" descr="C:\Users\Dell\Dropbox\01-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51" y="360090"/>
            <a:ext cx="841179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7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0" y="1296194"/>
            <a:ext cx="10801349" cy="4248472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Acupuncture - Auriculothérapie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EMDR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Homéopathie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Médecine générale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Médecine du sport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Médecine Physique et de Réadaptation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Pédicure-Podologie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Phytothérapie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Psychologie clinique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Psychanalyse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dirty="0" smtClean="0"/>
              <a:t>Test d’évaluation psychologique Précocité Intellectuel</a:t>
            </a:r>
          </a:p>
          <a:p>
            <a:pPr marL="0" indent="0" algn="ctr">
              <a:buNone/>
            </a:pPr>
            <a:r>
              <a:rPr lang="fr-FR" sz="2800" b="1" dirty="0" smtClean="0"/>
              <a:t>Traitement </a:t>
            </a:r>
            <a:r>
              <a:rPr lang="fr-FR" sz="2800" b="1" dirty="0"/>
              <a:t>médical </a:t>
            </a:r>
            <a:r>
              <a:rPr lang="fr-FR" sz="2800" b="1" dirty="0" smtClean="0"/>
              <a:t>fonctionnel des troubles sexuels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432098"/>
            <a:ext cx="1080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Pratiques</a:t>
            </a:r>
            <a:endParaRPr lang="fr-FR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329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41" y="3201320"/>
            <a:ext cx="10801349" cy="155125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Traitement médical fonctionnel </a:t>
            </a:r>
          </a:p>
          <a:p>
            <a:pPr marL="0" indent="0" algn="ctr">
              <a:buNone/>
            </a:pPr>
            <a:r>
              <a:rPr lang="fr-FR" sz="3200" b="1" dirty="0"/>
              <a:t>d</a:t>
            </a:r>
            <a:r>
              <a:rPr lang="fr-FR" sz="3200" b="1" dirty="0" smtClean="0"/>
              <a:t>e la dysfonction érectile</a:t>
            </a:r>
            <a:endParaRPr lang="fr-FR" sz="32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Charles NAGY</a:t>
            </a:r>
            <a:endParaRPr lang="fr-FR" sz="4400" b="1" dirty="0">
              <a:latin typeface="+mn-lt"/>
            </a:endParaRPr>
          </a:p>
          <a:p>
            <a:pPr algn="ctr"/>
            <a:endParaRPr lang="fr-FR" sz="2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Infirmier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73635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06 61 10 64 17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>
                <a:latin typeface="+mn-lt"/>
              </a:rPr>
              <a:t>2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91333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2886324"/>
            <a:ext cx="10801349" cy="193826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smtClean="0"/>
              <a:t>Sophrothérapeute</a:t>
            </a:r>
            <a:endParaRPr lang="fr-FR" sz="3200" b="1" dirty="0" smtClean="0"/>
          </a:p>
          <a:p>
            <a:pPr marL="0" indent="0" algn="ctr">
              <a:buNone/>
            </a:pPr>
            <a:r>
              <a:rPr lang="fr-FR" sz="3200" b="1" dirty="0" err="1" smtClean="0"/>
              <a:t>Neurothérapeute</a:t>
            </a:r>
            <a:endParaRPr lang="fr-FR" sz="3200" b="1" dirty="0" smtClean="0"/>
          </a:p>
          <a:p>
            <a:pPr marL="0" indent="0" algn="ctr">
              <a:buNone/>
            </a:pPr>
            <a:r>
              <a:rPr lang="fr-FR" sz="3200" b="1" dirty="0" smtClean="0"/>
              <a:t>Coordination de soins de support</a:t>
            </a:r>
          </a:p>
          <a:p>
            <a:pPr marL="0" indent="0" algn="ctr">
              <a:buNone/>
            </a:pPr>
            <a:endParaRPr lang="fr-FR" sz="32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Isabelle MARCY</a:t>
            </a:r>
            <a:endParaRPr lang="fr-FR" sz="4400" b="1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232298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06 42 78 18 63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05560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2886325"/>
            <a:ext cx="10801349" cy="16502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err="1" smtClean="0"/>
              <a:t>Sophrothérapeute</a:t>
            </a:r>
            <a:endParaRPr lang="fr-FR" sz="3200" b="1" dirty="0" smtClean="0"/>
          </a:p>
          <a:p>
            <a:pPr marL="0" indent="0" algn="ctr">
              <a:buNone/>
            </a:pPr>
            <a:r>
              <a:rPr lang="fr-FR" sz="3200" b="1" dirty="0" smtClean="0"/>
              <a:t>EFT</a:t>
            </a:r>
          </a:p>
          <a:p>
            <a:pPr marL="0" indent="0" algn="ctr">
              <a:buNone/>
            </a:pPr>
            <a:r>
              <a:rPr lang="fr-FR" sz="3200" b="1" dirty="0" smtClean="0"/>
              <a:t>Coordination de soins de support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Evelyne REVELLAT</a:t>
            </a:r>
            <a:endParaRPr lang="fr-FR" sz="4400" b="1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232298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06 60 47 71 64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10317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2886325"/>
            <a:ext cx="10801349" cy="16502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Médecine Physique et de Réadaptation</a:t>
            </a:r>
          </a:p>
          <a:p>
            <a:pPr marL="0" indent="0" algn="ctr">
              <a:buNone/>
            </a:pPr>
            <a:r>
              <a:rPr lang="fr-FR" sz="3200" b="1" dirty="0"/>
              <a:t>f</a:t>
            </a:r>
            <a:r>
              <a:rPr lang="fr-FR" sz="3200" b="1" dirty="0" smtClean="0"/>
              <a:t>onctionnelle &amp; cardiaque</a:t>
            </a:r>
          </a:p>
          <a:p>
            <a:pPr marL="0" indent="0" algn="ctr">
              <a:buNone/>
            </a:pPr>
            <a:r>
              <a:rPr lang="fr-FR" sz="3200" b="1" dirty="0" smtClean="0"/>
              <a:t>Médecine du </a:t>
            </a:r>
            <a:r>
              <a:rPr lang="fr-FR" sz="3200" b="1" dirty="0" smtClean="0"/>
              <a:t>Sport</a:t>
            </a:r>
            <a:endParaRPr lang="fr-FR" sz="3200" b="1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Dr</a:t>
            </a:r>
            <a:endParaRPr lang="fr-FR" sz="4400" b="1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232298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06 60 47 71 64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>
                <a:latin typeface="+mn-lt"/>
              </a:rPr>
              <a:t>2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98117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44070</TotalTime>
  <Words>143</Words>
  <Application>Microsoft Office PowerPoint</Application>
  <PresentationFormat>Personnalisé</PresentationFormat>
  <Paragraphs>53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210</cp:revision>
  <cp:lastPrinted>2019-11-15T17:52:51Z</cp:lastPrinted>
  <dcterms:created xsi:type="dcterms:W3CDTF">2015-02-15T15:45:30Z</dcterms:created>
  <dcterms:modified xsi:type="dcterms:W3CDTF">2019-11-30T20:46:17Z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