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16"/>
  </p:notesMasterIdLst>
  <p:handoutMasterIdLst>
    <p:handoutMasterId r:id="rId17"/>
  </p:handoutMasterIdLst>
  <p:sldIdLst>
    <p:sldId id="279" r:id="rId3"/>
    <p:sldId id="288" r:id="rId4"/>
    <p:sldId id="290" r:id="rId5"/>
    <p:sldId id="280" r:id="rId6"/>
    <p:sldId id="286" r:id="rId7"/>
    <p:sldId id="281" r:id="rId8"/>
    <p:sldId id="287" r:id="rId9"/>
    <p:sldId id="289" r:id="rId10"/>
    <p:sldId id="284" r:id="rId11"/>
    <p:sldId id="285" r:id="rId12"/>
    <p:sldId id="278" r:id="rId13"/>
    <p:sldId id="277" r:id="rId14"/>
    <p:sldId id="282" r:id="rId15"/>
  </p:sldIdLst>
  <p:sldSz cx="10801350" cy="7200900"/>
  <p:notesSz cx="6805613" cy="9939338"/>
  <p:custDataLst>
    <p:tags r:id="rId1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8">
          <p15:clr>
            <a:srgbClr val="A4A3A4"/>
          </p15:clr>
        </p15:guide>
        <p15:guide id="4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37" autoAdjust="0"/>
  </p:normalViewPr>
  <p:slideViewPr>
    <p:cSldViewPr>
      <p:cViewPr varScale="1">
        <p:scale>
          <a:sx n="72" d="100"/>
          <a:sy n="72" d="100"/>
        </p:scale>
        <p:origin x="936" y="66"/>
      </p:cViewPr>
      <p:guideLst>
        <p:guide orient="horz" pos="2160"/>
        <p:guide pos="2880"/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3306028"/>
            <a:ext cx="1081637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Centre de Santé pluridisciplinaire</a:t>
            </a:r>
          </a:p>
          <a:p>
            <a:pPr algn="ctr"/>
            <a:r>
              <a:rPr lang="fr-FR" sz="4400" b="1" dirty="0" smtClean="0">
                <a:latin typeface="+mn-lt"/>
              </a:rPr>
              <a:t>de </a:t>
            </a:r>
            <a:r>
              <a:rPr lang="fr-FR" sz="4400" b="1" dirty="0">
                <a:latin typeface="+mn-lt"/>
              </a:rPr>
              <a:t>T</a:t>
            </a:r>
            <a:r>
              <a:rPr lang="fr-FR" sz="4400" b="1" dirty="0" smtClean="0">
                <a:latin typeface="+mn-lt"/>
              </a:rPr>
              <a:t>hérapies complémentaires</a:t>
            </a:r>
          </a:p>
          <a:p>
            <a:pPr algn="ctr"/>
            <a:r>
              <a:rPr lang="fr-FR" sz="4400" b="1" dirty="0" smtClean="0">
                <a:latin typeface="+mn-lt"/>
              </a:rPr>
              <a:t>&amp; de </a:t>
            </a:r>
            <a:r>
              <a:rPr lang="fr-FR" sz="4400" b="1" dirty="0" err="1" smtClean="0">
                <a:latin typeface="+mn-lt"/>
              </a:rPr>
              <a:t>Neurothérapie</a:t>
            </a:r>
            <a:endParaRPr lang="fr-FR" sz="4400" b="1" dirty="0" smtClean="0">
              <a:latin typeface="+mn-lt"/>
            </a:endParaRPr>
          </a:p>
          <a:p>
            <a:pPr algn="ctr"/>
            <a:endParaRPr lang="fr-FR" sz="4400" dirty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200875" y="6237708"/>
            <a:ext cx="2941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01 84 25 22 87</a:t>
            </a:r>
            <a:endParaRPr lang="fr-FR" sz="3600" dirty="0">
              <a:latin typeface="+mn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7040" y="5760690"/>
            <a:ext cx="40155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4</a:t>
            </a:r>
            <a:r>
              <a:rPr lang="fr-FR" sz="3600" b="1" baseline="30000" dirty="0">
                <a:latin typeface="+mn-lt"/>
              </a:rPr>
              <a:t>ème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smtClean="0">
                <a:latin typeface="+mn-lt"/>
              </a:rPr>
              <a:t>étage </a:t>
            </a:r>
          </a:p>
          <a:p>
            <a:r>
              <a:rPr lang="fr-FR" sz="3600" b="1" dirty="0" smtClean="0">
                <a:latin typeface="+mn-lt"/>
              </a:rPr>
              <a:t>www.kheprisante.fr</a:t>
            </a:r>
            <a:endParaRPr lang="fr-FR" sz="3600" dirty="0">
              <a:latin typeface="+mn-lt"/>
            </a:endParaRPr>
          </a:p>
        </p:txBody>
      </p:sp>
      <p:pic>
        <p:nvPicPr>
          <p:cNvPr id="3" name="Picture 2" descr="C:\Users\Dell\Dropbox\01-Sophrokhépri\Marketing et Communication\Logo\kheprisanté\logo kheprisante+accroche 10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51" y="360090"/>
            <a:ext cx="841179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75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1551121"/>
            <a:ext cx="1081637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/>
              <a:t>Troubles </a:t>
            </a:r>
            <a:r>
              <a:rPr lang="fr-FR" sz="4000" b="1" dirty="0"/>
              <a:t>sexuels</a:t>
            </a:r>
          </a:p>
          <a:p>
            <a:pPr algn="ctr"/>
            <a:r>
              <a:rPr lang="fr-FR" sz="3200" dirty="0"/>
              <a:t>Prévention, </a:t>
            </a:r>
            <a:r>
              <a:rPr lang="fr-FR" sz="3200" dirty="0" smtClean="0"/>
              <a:t>symptômes</a:t>
            </a:r>
            <a:endParaRPr lang="fr-FR" sz="32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Traitement médical fonctionnel</a:t>
            </a:r>
          </a:p>
          <a:p>
            <a:pPr algn="ctr"/>
            <a:r>
              <a:rPr lang="fr-FR" sz="4000" b="1" dirty="0" smtClean="0">
                <a:latin typeface="+mn-lt"/>
              </a:rPr>
              <a:t>et sexothérapie</a:t>
            </a:r>
          </a:p>
          <a:p>
            <a:pPr algn="ctr"/>
            <a:r>
              <a:rPr lang="fr-FR" sz="3200" dirty="0"/>
              <a:t>Homme &amp; Femme</a:t>
            </a:r>
            <a:endParaRPr lang="fr-FR" sz="3200" b="1" dirty="0" smtClean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128867" y="5760690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 </a:t>
            </a:r>
            <a:r>
              <a:rPr lang="fr-FR" sz="3600" b="1" dirty="0"/>
              <a:t>01 84 25 22 </a:t>
            </a:r>
            <a:r>
              <a:rPr lang="fr-FR" sz="3600" b="1" dirty="0" smtClean="0"/>
              <a:t>87</a:t>
            </a:r>
            <a:endParaRPr lang="fr-FR" sz="3600" dirty="0"/>
          </a:p>
        </p:txBody>
      </p:sp>
      <p:sp>
        <p:nvSpPr>
          <p:cNvPr id="6" name="ZoneTexte 5"/>
          <p:cNvSpPr txBox="1"/>
          <p:nvPr/>
        </p:nvSpPr>
        <p:spPr>
          <a:xfrm>
            <a:off x="391339" y="5757691"/>
            <a:ext cx="4001224" cy="1320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1903667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600450"/>
            <a:ext cx="10801349" cy="158417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Soins au cabinet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Soins à domicile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Semelles orthopédiques traditionnelles et thermoformées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-15099" y="807814"/>
            <a:ext cx="1081637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+mn-lt"/>
              </a:rPr>
              <a:t>Pascale </a:t>
            </a:r>
            <a:r>
              <a:rPr lang="fr-FR" sz="4400" b="1" dirty="0" smtClean="0">
                <a:latin typeface="+mn-lt"/>
              </a:rPr>
              <a:t>SAYAH-MORUZZIS</a:t>
            </a:r>
            <a:endParaRPr lang="fr-FR" sz="4400" b="1" dirty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Pédicure Podologue </a:t>
            </a:r>
            <a:r>
              <a:rPr lang="fr-FR" sz="4000" b="1" dirty="0">
                <a:latin typeface="+mn-lt"/>
              </a:rPr>
              <a:t>D.E</a:t>
            </a:r>
            <a:r>
              <a:rPr lang="fr-FR" sz="4000" b="1" dirty="0" smtClean="0">
                <a:latin typeface="+mn-lt"/>
              </a:rPr>
              <a:t>.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3096394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01 </a:t>
            </a:r>
            <a:r>
              <a:rPr lang="fr-FR" sz="3600" b="1" dirty="0">
                <a:latin typeface="+mn-lt"/>
              </a:rPr>
              <a:t>48 73 66 </a:t>
            </a:r>
            <a:r>
              <a:rPr lang="fr-FR" sz="3600" b="1" dirty="0" smtClean="0">
                <a:latin typeface="+mn-lt"/>
              </a:rPr>
              <a:t>09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91333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1160884"/>
            <a:ext cx="108163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Caroline COMBY</a:t>
            </a:r>
          </a:p>
          <a:p>
            <a:pPr algn="ctr"/>
            <a:r>
              <a:rPr lang="fr-FR" sz="2800" dirty="0" smtClean="0">
                <a:latin typeface="+mn-lt"/>
              </a:rPr>
              <a:t>Diplômée de l’Université </a:t>
            </a:r>
            <a:r>
              <a:rPr lang="fr-FR" sz="2800" dirty="0" err="1" smtClean="0">
                <a:latin typeface="+mn-lt"/>
              </a:rPr>
              <a:t>ParisV</a:t>
            </a:r>
            <a:endParaRPr lang="fr-FR" sz="2800" dirty="0">
              <a:latin typeface="+mn-lt"/>
            </a:endParaRPr>
          </a:p>
          <a:p>
            <a:pPr algn="ctr"/>
            <a:endParaRPr lang="fr-FR" sz="3200" dirty="0" smtClean="0">
              <a:latin typeface="+mn-lt"/>
            </a:endParaRPr>
          </a:p>
          <a:p>
            <a:pPr algn="ctr"/>
            <a:endParaRPr lang="fr-FR" sz="3200" dirty="0" smtClean="0">
              <a:latin typeface="+mn-lt"/>
            </a:endParaRPr>
          </a:p>
          <a:p>
            <a:pPr algn="ctr"/>
            <a:r>
              <a:rPr lang="fr-FR" sz="3200" b="1" dirty="0" smtClean="0">
                <a:latin typeface="+mn-lt"/>
              </a:rPr>
              <a:t>Psychologue clinicienne – Psychothérapeute</a:t>
            </a:r>
          </a:p>
          <a:p>
            <a:pPr algn="ctr"/>
            <a:r>
              <a:rPr lang="fr-FR" sz="3200" b="1" dirty="0" smtClean="0">
                <a:latin typeface="+mn-lt"/>
              </a:rPr>
              <a:t>Sophrologue</a:t>
            </a:r>
          </a:p>
          <a:p>
            <a:pPr algn="ctr"/>
            <a:endParaRPr lang="fr-FR" sz="4000" b="1" dirty="0" smtClean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06 83 76 11 70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61933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1160884"/>
            <a:ext cx="1081637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Pascale MAUCHANT-RENOULT</a:t>
            </a:r>
            <a:endParaRPr lang="fr-FR" sz="4400" b="1" dirty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Psychanalyste jungienne</a:t>
            </a:r>
            <a:endParaRPr lang="fr-FR" sz="4000" b="1" dirty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Enfants – Adolescents – Adultes - Couple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06 33 21 36 07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66135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>
          <a:xfrm>
            <a:off x="1231798" y="1347414"/>
            <a:ext cx="3672408" cy="5328592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385763" indent="-385763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5819" indent="-321469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Aromathérapie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Art-thérapie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Chiropraxie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Coaching personnel &amp; professionnel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fr-FR" sz="2800" b="1" dirty="0" smtClean="0"/>
              <a:t>Etiopathie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err="1"/>
              <a:t>Fasciathérapie</a:t>
            </a:r>
            <a:r>
              <a:rPr lang="fr-FR" sz="2800" b="1" dirty="0"/>
              <a:t> </a:t>
            </a:r>
            <a:endParaRPr lang="fr-FR" sz="28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err="1" smtClean="0"/>
              <a:t>Hirudothérapie</a:t>
            </a:r>
            <a:endParaRPr lang="fr-FR" sz="28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Hypnose</a:t>
            </a:r>
            <a:endParaRPr lang="fr-FR" sz="2800" b="1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Iridologie</a:t>
            </a:r>
            <a:endParaRPr lang="fr-FR" sz="2800" b="1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Kinésiologie</a:t>
            </a:r>
            <a:endParaRPr lang="fr-FR" sz="2800" b="1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6128342" y="1368202"/>
            <a:ext cx="3952853" cy="5616624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385763" indent="-385763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5819" indent="-321469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/>
              <a:t>Massages énergétiques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err="1" smtClean="0"/>
              <a:t>Mindfulness</a:t>
            </a:r>
            <a:endParaRPr lang="fr-FR" sz="28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Musicothérapie</a:t>
            </a:r>
            <a:endParaRPr lang="fr-FR" sz="2800" b="1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/>
              <a:t>Naturopathie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err="1" smtClean="0"/>
              <a:t>Neurofeedback</a:t>
            </a:r>
            <a:endParaRPr lang="fr-FR" sz="28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Ostéopathie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Réflexologie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/>
              <a:t>Reiki traditionnel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Stimulation </a:t>
            </a:r>
            <a:r>
              <a:rPr lang="fr-FR" sz="2800" b="1" dirty="0"/>
              <a:t>lymphatique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/>
              <a:t>Sophrologie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/>
              <a:t>Shiatsu - </a:t>
            </a:r>
            <a:r>
              <a:rPr lang="fr-FR" sz="2800" b="1" dirty="0" err="1"/>
              <a:t>Tuina</a:t>
            </a:r>
            <a:endParaRPr lang="fr-FR" sz="2800" b="1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/>
              <a:t>Thérapie </a:t>
            </a:r>
            <a:r>
              <a:rPr lang="fr-FR" sz="2800" b="1" dirty="0" smtClean="0"/>
              <a:t>chinoise</a:t>
            </a:r>
            <a:endParaRPr lang="fr-FR" sz="2800" b="1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5466076" y="1476525"/>
            <a:ext cx="14194" cy="50762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0" y="432098"/>
            <a:ext cx="108013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Pratiques</a:t>
            </a:r>
            <a:endParaRPr lang="fr-FR" sz="4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7003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>
          <a:xfrm>
            <a:off x="800121" y="1516955"/>
            <a:ext cx="4176464" cy="3334634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385763" indent="-385763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5819" indent="-321469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Autisme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Acouphènes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err="1"/>
              <a:t>Burn</a:t>
            </a:r>
            <a:r>
              <a:rPr lang="fr-FR" sz="2800" b="1" dirty="0"/>
              <a:t> </a:t>
            </a:r>
            <a:r>
              <a:rPr lang="fr-FR" sz="2800" b="1" dirty="0" smtClean="0"/>
              <a:t>out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/>
              <a:t>Développement </a:t>
            </a:r>
            <a:r>
              <a:rPr lang="fr-FR" sz="2800" b="1" dirty="0" smtClean="0"/>
              <a:t>personnel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Difficultés scolaires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/>
              <a:t>Douleurs et maladies </a:t>
            </a:r>
            <a:r>
              <a:rPr lang="fr-FR" sz="2800" b="1" dirty="0" smtClean="0"/>
              <a:t>chroniques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5328667" y="1469693"/>
            <a:ext cx="497860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>
                <a:latin typeface="+mn-lt"/>
              </a:rPr>
              <a:t>Périnatalité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>
                <a:latin typeface="+mn-lt"/>
              </a:rPr>
              <a:t>Précocité Intellectuelle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>
                <a:latin typeface="+mn-lt"/>
              </a:rPr>
              <a:t>Sevrage tabagique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>
                <a:latin typeface="+mn-lt"/>
              </a:rPr>
              <a:t>Souffrance </a:t>
            </a:r>
            <a:r>
              <a:rPr lang="fr-FR" sz="2800" b="1" dirty="0">
                <a:latin typeface="+mn-lt"/>
              </a:rPr>
              <a:t>psychique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>
                <a:latin typeface="+mn-lt"/>
              </a:rPr>
              <a:t>Santé et qualité de vie au travail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>
                <a:latin typeface="+mn-lt"/>
              </a:rPr>
              <a:t>Troubles </a:t>
            </a:r>
            <a:r>
              <a:rPr lang="fr-FR" sz="2800" b="1" dirty="0" smtClean="0">
                <a:latin typeface="+mn-lt"/>
              </a:rPr>
              <a:t>alimentaires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>
                <a:latin typeface="+mn-lt"/>
              </a:rPr>
              <a:t>Troubles sexuels</a:t>
            </a:r>
            <a:endParaRPr lang="fr-FR" sz="2800" b="1" dirty="0">
              <a:latin typeface="+mn-l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96219" y="5598671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/>
              <a:t>Oncologie : </a:t>
            </a:r>
            <a:r>
              <a:rPr lang="fr-FR" sz="2800" dirty="0"/>
              <a:t>Accompagnement </a:t>
            </a:r>
            <a:r>
              <a:rPr lang="fr-FR" sz="2800" dirty="0" smtClean="0"/>
              <a:t>post </a:t>
            </a:r>
            <a:r>
              <a:rPr lang="fr-FR" sz="2800" dirty="0"/>
              <a:t>traitement </a:t>
            </a:r>
            <a:r>
              <a:rPr lang="fr-FR" sz="2800" dirty="0" smtClean="0"/>
              <a:t>			  (</a:t>
            </a:r>
            <a:r>
              <a:rPr lang="fr-FR" sz="2800" dirty="0"/>
              <a:t>chimiothérapie, radiothérapie)</a:t>
            </a:r>
            <a:r>
              <a:rPr lang="fr-FR" sz="2800" b="1" dirty="0"/>
              <a:t> 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112643" y="1523241"/>
            <a:ext cx="7097" cy="36125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3839728" y="5135806"/>
            <a:ext cx="2545830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0" y="432098"/>
            <a:ext cx="108013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Spécialisations</a:t>
            </a:r>
            <a:endParaRPr lang="fr-FR" sz="4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0037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864146"/>
            <a:ext cx="1081637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Laura VALADAS, </a:t>
            </a:r>
          </a:p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Diplômée de l’Institut Dauphine d’Ostéopathie Paris </a:t>
            </a:r>
            <a:endParaRPr lang="fr-FR" sz="2400" b="1" dirty="0">
              <a:latin typeface="+mn-lt"/>
            </a:endParaRPr>
          </a:p>
          <a:p>
            <a:pPr algn="ctr"/>
            <a:endParaRPr lang="fr-FR" sz="54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Ostéopathe D.O.</a:t>
            </a:r>
          </a:p>
          <a:p>
            <a:pPr algn="ctr"/>
            <a:r>
              <a:rPr lang="fr-FR" sz="3200" b="1" dirty="0" smtClean="0">
                <a:latin typeface="+mn-lt"/>
              </a:rPr>
              <a:t>Périnatalité – Enfants – Adultes – Sportifs</a:t>
            </a:r>
          </a:p>
          <a:p>
            <a:pPr algn="ctr"/>
            <a:r>
              <a:rPr lang="fr-FR" sz="3200" b="1" dirty="0" smtClean="0">
                <a:latin typeface="+mn-lt"/>
              </a:rPr>
              <a:t>Troubles circulatoires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07 67 44 94 91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570750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864146"/>
            <a:ext cx="108163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Justine LEBACLE</a:t>
            </a:r>
          </a:p>
          <a:p>
            <a:pPr algn="ctr"/>
            <a:r>
              <a:rPr lang="fr-FR" sz="3600" b="1" dirty="0" smtClean="0"/>
              <a:t> </a:t>
            </a:r>
            <a:r>
              <a:rPr lang="fr-FR" sz="2400" dirty="0">
                <a:cs typeface="Arial" panose="020B0604020202020204" pitchFamily="34" charset="0"/>
              </a:rPr>
              <a:t>Diplômée </a:t>
            </a:r>
            <a:r>
              <a:rPr lang="fr-FR" sz="2400" dirty="0"/>
              <a:t>du Centre </a:t>
            </a:r>
            <a:r>
              <a:rPr lang="fr-FR" sz="2400" dirty="0" smtClean="0"/>
              <a:t>Européen d’Enseignement</a:t>
            </a:r>
          </a:p>
          <a:p>
            <a:pPr algn="ctr"/>
            <a:r>
              <a:rPr lang="fr-FR" sz="2400" dirty="0" smtClean="0"/>
              <a:t>Supérieur de </a:t>
            </a:r>
            <a:r>
              <a:rPr lang="fr-FR" sz="2400" dirty="0"/>
              <a:t>l’Ostéopathie </a:t>
            </a:r>
            <a:r>
              <a:rPr lang="fr-FR" sz="2400" dirty="0" smtClean="0"/>
              <a:t>(</a:t>
            </a:r>
            <a:r>
              <a:rPr lang="fr-FR" sz="2400" dirty="0"/>
              <a:t>C.E.E.S.O. Paris)</a:t>
            </a:r>
            <a:endParaRPr lang="fr-FR" sz="2400" b="1" dirty="0"/>
          </a:p>
          <a:p>
            <a:pPr algn="ctr"/>
            <a:endParaRPr lang="fr-FR" sz="3600" b="1" dirty="0" smtClean="0"/>
          </a:p>
          <a:p>
            <a:pPr algn="ctr"/>
            <a:endParaRPr lang="fr-FR" sz="3200" b="1" dirty="0" smtClean="0"/>
          </a:p>
          <a:p>
            <a:pPr algn="ctr"/>
            <a:r>
              <a:rPr lang="fr-FR" sz="4000" b="1" dirty="0" smtClean="0">
                <a:latin typeface="+mn-lt"/>
              </a:rPr>
              <a:t>Ostéopathe D.O.</a:t>
            </a: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056859" y="5826525"/>
            <a:ext cx="32624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>
                <a:latin typeface="+mn-lt"/>
              </a:rPr>
              <a:t>06 26 88 64 </a:t>
            </a:r>
            <a:r>
              <a:rPr lang="fr-FR" sz="3600" b="1" dirty="0" smtClean="0">
                <a:latin typeface="+mn-lt"/>
              </a:rPr>
              <a:t>00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183972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864146"/>
            <a:ext cx="1081637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Margaux HONOR</a:t>
            </a:r>
            <a:r>
              <a:rPr lang="fr-FR" sz="3600" b="1" dirty="0" smtClean="0"/>
              <a:t>É, DC</a:t>
            </a:r>
          </a:p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Diplômée de l’IFEC – </a:t>
            </a:r>
            <a:r>
              <a:rPr lang="fr-FR" sz="2400" dirty="0" smtClean="0"/>
              <a:t>Enseignant-chercheur</a:t>
            </a:r>
          </a:p>
          <a:p>
            <a:pPr algn="ctr"/>
            <a:r>
              <a:rPr lang="fr-FR" sz="2400" dirty="0" smtClean="0"/>
              <a:t>Membre de l’Association française de chiropraxie</a:t>
            </a:r>
            <a:endParaRPr lang="fr-FR" sz="2400" dirty="0"/>
          </a:p>
          <a:p>
            <a:pPr algn="ctr"/>
            <a:endParaRPr lang="fr-FR" sz="2400" b="1" dirty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Chiropracteur</a:t>
            </a:r>
          </a:p>
          <a:p>
            <a:pPr algn="ctr"/>
            <a:r>
              <a:rPr lang="fr-FR" sz="3200" b="1" dirty="0" smtClean="0">
                <a:latin typeface="+mn-lt"/>
              </a:rPr>
              <a:t>Soins du dos et des articulations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06 13 79 59 81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122373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4170124"/>
            <a:ext cx="108163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Centre médical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200875" y="6237708"/>
            <a:ext cx="2941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01 84 23 73 18</a:t>
            </a:r>
            <a:endParaRPr lang="fr-FR" sz="3600" dirty="0">
              <a:latin typeface="+mn-lt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80619" y="6198622"/>
            <a:ext cx="2143792" cy="7820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  <p:pic>
        <p:nvPicPr>
          <p:cNvPr id="2051" name="Picture 3" descr="C:\Users\Dell\Dropbox\01-Sophrokhépri\Marketing et Communication\Logo\Pole Sante\Logo PSP Paris Est-V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14" y="322532"/>
            <a:ext cx="7992890" cy="371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08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0" y="1512218"/>
            <a:ext cx="10801349" cy="4032448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385763" indent="-385763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5819" indent="-321469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Acupuncture - Auriculothérapie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EMDR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Homéopathie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Médecine générale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Pédicure-Podologie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Phytothérapie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Psychologie clinique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Psychanalyse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Test d’évaluation psychologique Précocité Intellectuel</a:t>
            </a:r>
          </a:p>
          <a:p>
            <a:pPr marL="0" indent="0" algn="ctr">
              <a:buNone/>
            </a:pPr>
            <a:r>
              <a:rPr lang="fr-FR" sz="2800" b="1" dirty="0" smtClean="0"/>
              <a:t>Traitement </a:t>
            </a:r>
            <a:r>
              <a:rPr lang="fr-FR" sz="2800" b="1" dirty="0"/>
              <a:t>médical </a:t>
            </a:r>
            <a:r>
              <a:rPr lang="fr-FR" sz="2800" b="1" dirty="0" smtClean="0"/>
              <a:t>fonctionnel des troubles sexuels</a:t>
            </a:r>
            <a:endParaRPr lang="fr-FR" sz="28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0" y="432098"/>
            <a:ext cx="108013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Pratiques</a:t>
            </a:r>
            <a:endParaRPr lang="fr-FR" sz="4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329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1949490"/>
            <a:ext cx="108163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+mn-lt"/>
              </a:rPr>
              <a:t>Acupuncture</a:t>
            </a:r>
          </a:p>
          <a:p>
            <a:pPr algn="ctr"/>
            <a:r>
              <a:rPr lang="fr-FR" sz="4000" b="1" dirty="0">
                <a:latin typeface="+mn-lt"/>
              </a:rPr>
              <a:t>e</a:t>
            </a:r>
            <a:r>
              <a:rPr lang="fr-FR" sz="4000" b="1" dirty="0" smtClean="0">
                <a:latin typeface="+mn-lt"/>
              </a:rPr>
              <a:t>t </a:t>
            </a:r>
          </a:p>
          <a:p>
            <a:pPr algn="ctr"/>
            <a:r>
              <a:rPr lang="fr-FR" sz="4000" b="1" dirty="0" smtClean="0">
                <a:latin typeface="+mn-lt"/>
              </a:rPr>
              <a:t>Auriculothérapie médicale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128867" y="5856505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>
                <a:latin typeface="+mn-lt"/>
              </a:rPr>
              <a:t>07 67 93 82 </a:t>
            </a:r>
            <a:r>
              <a:rPr lang="fr-FR" sz="3600" b="1" dirty="0" smtClean="0">
                <a:latin typeface="+mn-lt"/>
              </a:rPr>
              <a:t>66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1217693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23508</TotalTime>
  <Words>333</Words>
  <Application>Microsoft Office PowerPoint</Application>
  <PresentationFormat>Personnalisé</PresentationFormat>
  <Paragraphs>133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Utilisateur Windows</cp:lastModifiedBy>
  <cp:revision>195</cp:revision>
  <cp:lastPrinted>2017-10-17T14:52:39Z</cp:lastPrinted>
  <dcterms:created xsi:type="dcterms:W3CDTF">2015-02-15T15:45:30Z</dcterms:created>
  <dcterms:modified xsi:type="dcterms:W3CDTF">2019-11-15T17:11:27Z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