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17"/>
  </p:notesMasterIdLst>
  <p:handoutMasterIdLst>
    <p:handoutMasterId r:id="rId18"/>
  </p:handoutMasterIdLst>
  <p:sldIdLst>
    <p:sldId id="279" r:id="rId3"/>
    <p:sldId id="288" r:id="rId4"/>
    <p:sldId id="287" r:id="rId5"/>
    <p:sldId id="292" r:id="rId6"/>
    <p:sldId id="290" r:id="rId7"/>
    <p:sldId id="281" r:id="rId8"/>
    <p:sldId id="284" r:id="rId9"/>
    <p:sldId id="277" r:id="rId10"/>
    <p:sldId id="286" r:id="rId11"/>
    <p:sldId id="280" r:id="rId12"/>
    <p:sldId id="282" r:id="rId13"/>
    <p:sldId id="278" r:id="rId14"/>
    <p:sldId id="285" r:id="rId15"/>
    <p:sldId id="293" r:id="rId16"/>
  </p:sldIdLst>
  <p:sldSz cx="10801350" cy="7200900"/>
  <p:notesSz cx="6805613" cy="9939338"/>
  <p:custDataLst>
    <p:tags r:id="rId1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8">
          <p15:clr>
            <a:srgbClr val="A4A3A4"/>
          </p15:clr>
        </p15:guide>
        <p15:guide id="4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 varScale="1">
        <p:scale>
          <a:sx n="67" d="100"/>
          <a:sy n="67" d="100"/>
        </p:scale>
        <p:origin x="1110" y="66"/>
      </p:cViewPr>
      <p:guideLst>
        <p:guide orient="horz" pos="2160"/>
        <p:guide pos="2880"/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5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3306028"/>
            <a:ext cx="108163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Centre de Santé pluridisciplinaire</a:t>
            </a:r>
          </a:p>
          <a:p>
            <a:pPr algn="ctr"/>
            <a:r>
              <a:rPr lang="fr-FR" sz="4400" b="1" dirty="0" smtClean="0">
                <a:latin typeface="+mn-lt"/>
              </a:rPr>
              <a:t>et de thérapies complémentaires</a:t>
            </a:r>
            <a:endParaRPr lang="fr-FR" sz="4400" dirty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200875" y="6237708"/>
            <a:ext cx="2941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01 84 25 22 87</a:t>
            </a:r>
            <a:endParaRPr lang="fr-FR" sz="3600" dirty="0"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7040" y="5760690"/>
            <a:ext cx="40155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4</a:t>
            </a:r>
            <a:r>
              <a:rPr lang="fr-FR" sz="3600" b="1" baseline="30000" dirty="0">
                <a:latin typeface="+mn-lt"/>
              </a:rPr>
              <a:t>ème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étage </a:t>
            </a:r>
          </a:p>
          <a:p>
            <a:r>
              <a:rPr lang="fr-FR" sz="3600" b="1" dirty="0" smtClean="0">
                <a:latin typeface="+mn-lt"/>
              </a:rPr>
              <a:t>www.kheprisante.fr</a:t>
            </a:r>
            <a:endParaRPr lang="fr-FR" sz="3600" dirty="0">
              <a:latin typeface="+mn-lt"/>
            </a:endParaRPr>
          </a:p>
        </p:txBody>
      </p:sp>
      <p:pic>
        <p:nvPicPr>
          <p:cNvPr id="3" name="Picture 2" descr="C:\Users\Dell\Dropbox\01-Sophrokhépri\Marketing et Communication\Logo\kheprisanté\logo kheprisante+accroche 10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51" y="360090"/>
            <a:ext cx="841179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75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864146"/>
            <a:ext cx="1081637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Laura VALADAS </a:t>
            </a: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Diplômée de l’Institut Dauphine d’Ostéopathie Paris </a:t>
            </a:r>
            <a:endParaRPr lang="fr-FR" sz="2400" b="1" dirty="0">
              <a:latin typeface="+mn-lt"/>
            </a:endParaRPr>
          </a:p>
          <a:p>
            <a:pPr algn="ctr"/>
            <a:endParaRPr lang="fr-FR" sz="54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Ostéopathe D.O.</a:t>
            </a:r>
          </a:p>
          <a:p>
            <a:pPr algn="ctr"/>
            <a:r>
              <a:rPr lang="fr-FR" sz="3200" b="1" dirty="0" smtClean="0">
                <a:latin typeface="+mn-lt"/>
              </a:rPr>
              <a:t>Périnatalité – Enfants – Adultes – Sportifs</a:t>
            </a:r>
          </a:p>
          <a:p>
            <a:pPr algn="ctr"/>
            <a:r>
              <a:rPr lang="fr-FR" sz="3200" b="1" dirty="0" smtClean="0">
                <a:latin typeface="+mn-lt"/>
              </a:rPr>
              <a:t>Troubles circulatoires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600" b="1" dirty="0" smtClean="0">
                <a:latin typeface="+mn-lt"/>
              </a:rPr>
              <a:t>Sur rendez-vous</a:t>
            </a:r>
          </a:p>
          <a:p>
            <a:pPr algn="r"/>
            <a:r>
              <a:rPr lang="fr-FR" sz="3600" b="1" dirty="0" smtClean="0">
                <a:latin typeface="+mn-lt"/>
              </a:rPr>
              <a:t>07 67 44 94 91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570750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1160884"/>
            <a:ext cx="1081637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Pascale MAUCHANT-RENOULT</a:t>
            </a:r>
            <a:endParaRPr lang="fr-FR" sz="4400" b="1" dirty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Psychanalyste jungienne</a:t>
            </a:r>
            <a:endParaRPr lang="fr-FR" sz="4000" b="1" dirty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Enfants – Adolescents – Adultes - </a:t>
            </a:r>
            <a:r>
              <a:rPr lang="fr-FR" sz="4000" b="1" dirty="0" smtClean="0">
                <a:latin typeface="+mn-lt"/>
              </a:rPr>
              <a:t>Couple</a:t>
            </a:r>
            <a:r>
              <a:rPr lang="fr-FR" sz="4000" b="1" dirty="0" smtClean="0">
                <a:solidFill>
                  <a:srgbClr val="FF0000"/>
                </a:solidFill>
                <a:latin typeface="+mn-lt"/>
              </a:rPr>
              <a:t>s</a:t>
            </a:r>
            <a:endParaRPr lang="fr-FR" sz="4000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600" b="1" dirty="0" smtClean="0">
                <a:latin typeface="+mn-lt"/>
              </a:rPr>
              <a:t>Sur rendez-vous</a:t>
            </a:r>
          </a:p>
          <a:p>
            <a:pPr algn="r"/>
            <a:r>
              <a:rPr lang="fr-FR" sz="3600" b="1" dirty="0" smtClean="0">
                <a:latin typeface="+mn-lt"/>
              </a:rPr>
              <a:t>06 33 21 36 07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66135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600450"/>
            <a:ext cx="10801349" cy="158417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Soins au cabinet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Soins à domicile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Semelles orthopédiques traditionnelles et thermoformées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15099" y="807814"/>
            <a:ext cx="1081637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+mn-lt"/>
              </a:rPr>
              <a:t>Pascale </a:t>
            </a:r>
            <a:r>
              <a:rPr lang="fr-FR" sz="4400" b="1" dirty="0" smtClean="0">
                <a:latin typeface="+mn-lt"/>
              </a:rPr>
              <a:t>SAYAH-MORUZZIS</a:t>
            </a:r>
            <a:endParaRPr lang="fr-FR" sz="4400" b="1" dirty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Pédicure Podologue </a:t>
            </a:r>
            <a:r>
              <a:rPr lang="fr-FR" sz="4000" b="1" dirty="0">
                <a:latin typeface="+mn-lt"/>
              </a:rPr>
              <a:t>D.E</a:t>
            </a:r>
            <a:r>
              <a:rPr lang="fr-FR" sz="4000" b="1" dirty="0" smtClean="0">
                <a:latin typeface="+mn-lt"/>
              </a:rPr>
              <a:t>.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3096394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600" b="1" dirty="0" smtClean="0">
                <a:latin typeface="+mn-lt"/>
              </a:rPr>
              <a:t>Sur rendez-vous</a:t>
            </a:r>
          </a:p>
          <a:p>
            <a:pPr algn="r"/>
            <a:r>
              <a:rPr lang="fr-FR" sz="3600" b="1" dirty="0" smtClean="0">
                <a:latin typeface="+mn-lt"/>
              </a:rPr>
              <a:t>01 </a:t>
            </a:r>
            <a:r>
              <a:rPr lang="fr-FR" sz="3600" b="1" dirty="0">
                <a:latin typeface="+mn-lt"/>
              </a:rPr>
              <a:t>48 73 66 </a:t>
            </a:r>
            <a:r>
              <a:rPr lang="fr-FR" sz="3600" b="1" dirty="0" smtClean="0">
                <a:latin typeface="+mn-lt"/>
              </a:rPr>
              <a:t>09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91333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1551121"/>
            <a:ext cx="1081637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Troubles </a:t>
            </a:r>
            <a:r>
              <a:rPr lang="fr-FR" sz="4400" b="1" dirty="0">
                <a:latin typeface="+mn-lt"/>
              </a:rPr>
              <a:t>sexuels</a:t>
            </a:r>
          </a:p>
          <a:p>
            <a:pPr algn="ctr"/>
            <a:r>
              <a:rPr lang="fr-FR" sz="3200" dirty="0">
                <a:latin typeface="+mn-lt"/>
              </a:rPr>
              <a:t>Prévention, </a:t>
            </a:r>
            <a:r>
              <a:rPr lang="fr-FR" sz="3200" dirty="0" smtClean="0">
                <a:latin typeface="+mn-lt"/>
              </a:rPr>
              <a:t>symptômes</a:t>
            </a:r>
            <a:endParaRPr lang="fr-FR" sz="32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Traitement médical fonctionnel</a:t>
            </a:r>
          </a:p>
          <a:p>
            <a:pPr algn="ctr"/>
            <a:r>
              <a:rPr lang="fr-FR" sz="4000" b="1" dirty="0" smtClean="0">
                <a:latin typeface="+mn-lt"/>
              </a:rPr>
              <a:t>et sexothérapie</a:t>
            </a:r>
          </a:p>
          <a:p>
            <a:pPr algn="ctr"/>
            <a:r>
              <a:rPr lang="fr-FR" sz="3200" dirty="0">
                <a:latin typeface="+mn-lt"/>
              </a:rPr>
              <a:t>Homme &amp; Femme</a:t>
            </a:r>
            <a:endParaRPr lang="fr-FR" sz="3200" b="1" dirty="0" smtClean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768827" y="5760690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600" b="1" dirty="0" smtClean="0">
                <a:latin typeface="+mn-lt"/>
              </a:rPr>
              <a:t>Sur rendez-vous 06 03 57 36 09</a:t>
            </a:r>
            <a:endParaRPr lang="fr-FR" sz="3600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757691"/>
            <a:ext cx="4001224" cy="1320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1903667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600450"/>
            <a:ext cx="10801349" cy="118892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Soins au cabinet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Soins à domicile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15099" y="807814"/>
            <a:ext cx="108163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+mj-lt"/>
              </a:rPr>
              <a:t>Sylvie BLIVI</a:t>
            </a:r>
          </a:p>
          <a:p>
            <a:pPr algn="ctr"/>
            <a:r>
              <a:rPr lang="fr-FR" sz="4400" b="1" dirty="0" smtClean="0">
                <a:latin typeface="+mn-lt"/>
              </a:rPr>
              <a:t>Charles NAGY</a:t>
            </a: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Infirmiers D.E.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2520330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600" b="1" dirty="0" smtClean="0">
                <a:latin typeface="+mn-lt"/>
              </a:rPr>
              <a:t>Sur rendez-vous</a:t>
            </a:r>
          </a:p>
          <a:p>
            <a:pPr algn="r"/>
            <a:r>
              <a:rPr lang="fr-FR" sz="3600" b="1" dirty="0" smtClean="0">
                <a:latin typeface="+mn-lt"/>
              </a:rPr>
              <a:t>06 24 15 07 15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326543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>
          <a:xfrm>
            <a:off x="1231797" y="1080170"/>
            <a:ext cx="4168877" cy="5328592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385763" indent="-385763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819" indent="-321469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Aromathérapie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Art-thérapie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Chiropraxie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Coaching personnel &amp; professionnel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fr-FR" sz="2800" b="1" dirty="0" smtClean="0"/>
              <a:t>Etiopathie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err="1"/>
              <a:t>Fasciathérapie</a:t>
            </a:r>
            <a:r>
              <a:rPr lang="fr-FR" sz="2800" b="1" dirty="0"/>
              <a:t> </a:t>
            </a:r>
            <a:endParaRPr lang="fr-FR" sz="28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err="1" smtClean="0"/>
              <a:t>Hirudothérapie</a:t>
            </a:r>
            <a:r>
              <a:rPr lang="fr-FR" sz="2800" b="1" dirty="0" smtClean="0"/>
              <a:t> (sangsues)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Hypnose</a:t>
            </a:r>
            <a:endParaRPr lang="fr-FR" sz="2800" b="1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Iridologie</a:t>
            </a:r>
            <a:endParaRPr lang="fr-FR" sz="2800" b="1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Kinésiologie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Massages énergétiques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Fleurs de Bach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6128342" y="1100958"/>
            <a:ext cx="3952853" cy="5616624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385763" indent="-385763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819" indent="-321469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err="1" smtClean="0"/>
              <a:t>Mindfulness</a:t>
            </a:r>
            <a:endParaRPr lang="fr-FR" sz="28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Méthode NAET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Naturopathie</a:t>
            </a:r>
            <a:endParaRPr lang="fr-FR" sz="2800" b="1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err="1" smtClean="0"/>
              <a:t>Neurofeedback</a:t>
            </a:r>
            <a:endParaRPr lang="fr-FR" sz="28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Ostéopathie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Pratique </a:t>
            </a:r>
            <a:r>
              <a:rPr lang="fr-FR" sz="2800" b="1" dirty="0" smtClean="0"/>
              <a:t>psychomusicale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Réflexologie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Reiki traditionnel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Stimulation </a:t>
            </a:r>
            <a:r>
              <a:rPr lang="fr-FR" sz="2800" b="1" dirty="0"/>
              <a:t>lymphatique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Sophrologie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Shiatsu - </a:t>
            </a:r>
            <a:r>
              <a:rPr lang="fr-FR" sz="2800" b="1" dirty="0" err="1"/>
              <a:t>Tuina</a:t>
            </a:r>
            <a:endParaRPr lang="fr-FR" sz="2800" b="1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Thérapie </a:t>
            </a:r>
            <a:r>
              <a:rPr lang="fr-FR" sz="2800" b="1" dirty="0" smtClean="0"/>
              <a:t>chinoise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Application de Ventouses</a:t>
            </a:r>
            <a:endParaRPr lang="fr-FR" sz="2800" b="1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5466076" y="1404517"/>
            <a:ext cx="14194" cy="50762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0" y="288082"/>
            <a:ext cx="108013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Pratiques</a:t>
            </a:r>
            <a:endParaRPr lang="fr-FR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700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" y="3839121"/>
            <a:ext cx="108013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Centre médical &amp; paramédical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20579" y="6120730"/>
            <a:ext cx="2143792" cy="7820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962382" y="5598457"/>
            <a:ext cx="33237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600" b="1" dirty="0" smtClean="0">
                <a:latin typeface="+mn-lt"/>
              </a:rPr>
              <a:t>sur rendez-vous </a:t>
            </a:r>
          </a:p>
          <a:p>
            <a:pPr algn="r"/>
            <a:r>
              <a:rPr lang="fr-FR" sz="3600" b="1" dirty="0" smtClean="0">
                <a:latin typeface="+mn-lt"/>
              </a:rPr>
              <a:t>01 </a:t>
            </a:r>
            <a:r>
              <a:rPr lang="fr-FR" sz="3600" b="1" dirty="0">
                <a:latin typeface="+mn-lt"/>
              </a:rPr>
              <a:t>84 23 73 18</a:t>
            </a:r>
            <a:endParaRPr lang="fr-FR" sz="3600" dirty="0">
              <a:latin typeface="+mn-lt"/>
            </a:endParaRPr>
          </a:p>
        </p:txBody>
      </p:sp>
      <p:pic>
        <p:nvPicPr>
          <p:cNvPr id="9" name="Picture 3" descr="C:\Users\Dell\Dropbox\05-Pole Sante\logo-PSP fond blanc-V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483" y="144066"/>
            <a:ext cx="331236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08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>
          <a:xfrm>
            <a:off x="800121" y="1516955"/>
            <a:ext cx="4960594" cy="2083495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385763" indent="-385763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819" indent="-321469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Acupuncture Auriculothérapie</a:t>
            </a:r>
            <a:endParaRPr lang="fr-FR" sz="2800" b="1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EMDR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Homéopathie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Médecine générale</a:t>
            </a:r>
            <a:endParaRPr lang="fr-FR" sz="2800" b="1" dirty="0" smtClean="0"/>
          </a:p>
        </p:txBody>
      </p:sp>
      <p:sp>
        <p:nvSpPr>
          <p:cNvPr id="2" name="ZoneTexte 1"/>
          <p:cNvSpPr txBox="1"/>
          <p:nvPr/>
        </p:nvSpPr>
        <p:spPr>
          <a:xfrm>
            <a:off x="6464685" y="1469693"/>
            <a:ext cx="318446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>
                <a:latin typeface="+mn-lt"/>
              </a:rPr>
              <a:t>Pédicure-Podologie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>
                <a:latin typeface="+mn-lt"/>
              </a:rPr>
              <a:t>Phytothérapie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>
                <a:latin typeface="+mn-lt"/>
              </a:rPr>
              <a:t>Psychologie clinique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>
                <a:latin typeface="+mn-lt"/>
              </a:rPr>
              <a:t>Psychanalyse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0" y="4536554"/>
            <a:ext cx="108013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>
                <a:latin typeface="+mn-lt"/>
              </a:rPr>
              <a:t>Test d’évaluation psychologique Précocité Intellectuel</a:t>
            </a:r>
          </a:p>
          <a:p>
            <a:pPr marL="0" indent="0" algn="ctr">
              <a:buNone/>
            </a:pPr>
            <a:r>
              <a:rPr lang="fr-FR" sz="2800" b="1" dirty="0">
                <a:latin typeface="+mn-lt"/>
              </a:rPr>
              <a:t>Traitement médical fonctionnel des troubles sexuels</a:t>
            </a:r>
          </a:p>
          <a:p>
            <a:pPr marL="0" indent="0" algn="ctr">
              <a:buNone/>
            </a:pPr>
            <a:r>
              <a:rPr lang="fr-FR" sz="2800" b="1" dirty="0">
                <a:latin typeface="+mn-lt"/>
              </a:rPr>
              <a:t>Traitement médical de la dysfonction érectile par ondes de choc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927960" y="1523241"/>
            <a:ext cx="7097" cy="22212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4655045" y="3744466"/>
            <a:ext cx="2545830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0" y="432098"/>
            <a:ext cx="108013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Pratiques</a:t>
            </a:r>
            <a:endParaRPr lang="fr-FR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4965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>
          <a:xfrm>
            <a:off x="800121" y="1516955"/>
            <a:ext cx="4176464" cy="3334634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385763" indent="-385763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819" indent="-321469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Autisme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Acouphènes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err="1"/>
              <a:t>Burn</a:t>
            </a:r>
            <a:r>
              <a:rPr lang="fr-FR" sz="2800" b="1" dirty="0"/>
              <a:t> </a:t>
            </a:r>
            <a:r>
              <a:rPr lang="fr-FR" sz="2800" b="1" dirty="0" smtClean="0"/>
              <a:t>out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Développement </a:t>
            </a:r>
            <a:r>
              <a:rPr lang="fr-FR" sz="2800" b="1" dirty="0" smtClean="0"/>
              <a:t>personnel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Difficultés scolaires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Douleurs et maladies </a:t>
            </a:r>
            <a:r>
              <a:rPr lang="fr-FR" sz="2800" b="1" dirty="0" smtClean="0"/>
              <a:t>chroniques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390620" y="1469693"/>
            <a:ext cx="497860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>
                <a:latin typeface="+mn-lt"/>
              </a:rPr>
              <a:t>Périnatalité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>
                <a:latin typeface="+mn-lt"/>
              </a:rPr>
              <a:t>Précocité Intellectuelle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>
                <a:latin typeface="+mn-lt"/>
              </a:rPr>
              <a:t>Sevrage tabagique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>
                <a:latin typeface="+mn-lt"/>
              </a:rPr>
              <a:t>Souffrance </a:t>
            </a:r>
            <a:r>
              <a:rPr lang="fr-FR" sz="2800" b="1" dirty="0">
                <a:latin typeface="+mn-lt"/>
              </a:rPr>
              <a:t>psychique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>
                <a:latin typeface="+mn-lt"/>
              </a:rPr>
              <a:t>Santé et qualité de vie au travail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>
                <a:latin typeface="+mn-lt"/>
              </a:rPr>
              <a:t>Troubles </a:t>
            </a:r>
            <a:r>
              <a:rPr lang="fr-FR" sz="2800" b="1" dirty="0" smtClean="0">
                <a:latin typeface="+mn-lt"/>
              </a:rPr>
              <a:t>alimentaires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>
                <a:latin typeface="+mn-lt"/>
              </a:rPr>
              <a:t>Troubles sexuels</a:t>
            </a:r>
            <a:endParaRPr lang="fr-FR" sz="2800" b="1" dirty="0">
              <a:latin typeface="+mn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96219" y="5598671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Oncologie : </a:t>
            </a:r>
            <a:r>
              <a:rPr lang="fr-FR" sz="2800" dirty="0"/>
              <a:t>Accompagnement </a:t>
            </a:r>
            <a:r>
              <a:rPr lang="fr-FR" sz="2800" dirty="0" smtClean="0"/>
              <a:t>post </a:t>
            </a:r>
            <a:r>
              <a:rPr lang="fr-FR" sz="2800" dirty="0"/>
              <a:t>traitement </a:t>
            </a:r>
            <a:r>
              <a:rPr lang="fr-FR" sz="2800" dirty="0" smtClean="0"/>
              <a:t>			  (</a:t>
            </a:r>
            <a:r>
              <a:rPr lang="fr-FR" sz="2800" dirty="0"/>
              <a:t>chimiothérapie, radiothérapie)</a:t>
            </a:r>
            <a:r>
              <a:rPr lang="fr-FR" sz="2800" b="1" dirty="0"/>
              <a:t> 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112643" y="1523241"/>
            <a:ext cx="7097" cy="36125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3839728" y="5135806"/>
            <a:ext cx="2545830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0" y="454745"/>
            <a:ext cx="108013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Spécialisations</a:t>
            </a:r>
            <a:endParaRPr lang="fr-FR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003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864146"/>
            <a:ext cx="1081637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Margaux HONOR</a:t>
            </a:r>
            <a:r>
              <a:rPr lang="fr-FR" sz="3600" b="1" dirty="0" smtClean="0"/>
              <a:t>É, DC</a:t>
            </a: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Diplômée de l’IFEC – </a:t>
            </a:r>
            <a:r>
              <a:rPr lang="fr-FR" sz="2400" dirty="0" smtClean="0"/>
              <a:t>Enseignant-chercheur</a:t>
            </a:r>
          </a:p>
          <a:p>
            <a:pPr algn="ctr"/>
            <a:r>
              <a:rPr lang="fr-FR" sz="2400" dirty="0" smtClean="0"/>
              <a:t>Membre de l’Association française de chiropraxie</a:t>
            </a:r>
            <a:endParaRPr lang="fr-FR" sz="2400" dirty="0"/>
          </a:p>
          <a:p>
            <a:pPr algn="ctr"/>
            <a:endParaRPr lang="fr-FR" sz="2400" b="1" dirty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Chiropracteur</a:t>
            </a:r>
          </a:p>
          <a:p>
            <a:pPr algn="ctr"/>
            <a:r>
              <a:rPr lang="fr-FR" sz="3200" b="1" dirty="0" smtClean="0">
                <a:latin typeface="+mn-lt"/>
              </a:rPr>
              <a:t>Soins du dos et des articulations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600" b="1" dirty="0" smtClean="0">
                <a:latin typeface="+mn-lt"/>
              </a:rPr>
              <a:t>Sur rendez-vous</a:t>
            </a:r>
          </a:p>
          <a:p>
            <a:pPr algn="r"/>
            <a:r>
              <a:rPr lang="fr-FR" sz="3600" b="1" dirty="0" smtClean="0">
                <a:latin typeface="+mn-lt"/>
              </a:rPr>
              <a:t>06 13 79 59 81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122373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1949490"/>
            <a:ext cx="108163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+mn-lt"/>
              </a:rPr>
              <a:t>Acupuncture</a:t>
            </a:r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>
                <a:latin typeface="+mn-lt"/>
              </a:rPr>
              <a:t>e</a:t>
            </a:r>
            <a:r>
              <a:rPr lang="fr-FR" sz="4000" b="1" dirty="0" smtClean="0">
                <a:latin typeface="+mn-lt"/>
              </a:rPr>
              <a:t>t </a:t>
            </a:r>
          </a:p>
          <a:p>
            <a:pPr algn="ctr"/>
            <a:r>
              <a:rPr lang="fr-FR" sz="4000" b="1" dirty="0" smtClean="0">
                <a:latin typeface="+mn-lt"/>
              </a:rPr>
              <a:t>Auriculothérapie médicale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6696819" y="5817707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600" b="1" dirty="0" smtClean="0">
                <a:latin typeface="+mn-lt"/>
              </a:rPr>
              <a:t>Sur rendez-vous</a:t>
            </a:r>
          </a:p>
          <a:p>
            <a:pPr algn="r"/>
            <a:r>
              <a:rPr lang="fr-FR" sz="3600" b="1" dirty="0">
                <a:latin typeface="+mn-lt"/>
              </a:rPr>
              <a:t>07 67 93 82 </a:t>
            </a:r>
            <a:r>
              <a:rPr lang="fr-FR" sz="3600" b="1" dirty="0" smtClean="0">
                <a:latin typeface="+mn-lt"/>
              </a:rPr>
              <a:t>66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121769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1160884"/>
            <a:ext cx="108163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Caroline COMBY</a:t>
            </a:r>
          </a:p>
          <a:p>
            <a:pPr algn="ctr"/>
            <a:r>
              <a:rPr lang="fr-FR" sz="2800" dirty="0" smtClean="0">
                <a:latin typeface="+mn-lt"/>
              </a:rPr>
              <a:t>Diplômée de l’Université </a:t>
            </a:r>
            <a:r>
              <a:rPr lang="fr-FR" sz="2800" dirty="0" err="1" smtClean="0">
                <a:latin typeface="+mn-lt"/>
              </a:rPr>
              <a:t>ParisV</a:t>
            </a:r>
            <a:endParaRPr lang="fr-FR" sz="2800" dirty="0">
              <a:latin typeface="+mn-lt"/>
            </a:endParaRPr>
          </a:p>
          <a:p>
            <a:pPr algn="ctr"/>
            <a:endParaRPr lang="fr-FR" sz="3200" dirty="0" smtClean="0">
              <a:latin typeface="+mn-lt"/>
            </a:endParaRPr>
          </a:p>
          <a:p>
            <a:pPr algn="ctr"/>
            <a:endParaRPr lang="fr-FR" sz="3200" dirty="0" smtClean="0">
              <a:latin typeface="+mn-lt"/>
            </a:endParaRPr>
          </a:p>
          <a:p>
            <a:pPr algn="ctr"/>
            <a:r>
              <a:rPr lang="fr-FR" sz="3200" b="1" dirty="0" smtClean="0">
                <a:latin typeface="+mn-lt"/>
              </a:rPr>
              <a:t>Psychologue clinicienne – Psychothérapeute</a:t>
            </a:r>
          </a:p>
          <a:p>
            <a:pPr algn="ctr"/>
            <a:r>
              <a:rPr lang="fr-FR" sz="3200" b="1" dirty="0" smtClean="0">
                <a:latin typeface="+mn-lt"/>
              </a:rPr>
              <a:t>Sophrologue</a:t>
            </a:r>
          </a:p>
          <a:p>
            <a:pPr algn="ctr"/>
            <a:endParaRPr lang="fr-FR" sz="4000" b="1" dirty="0" smtClean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600" b="1" dirty="0" smtClean="0">
                <a:latin typeface="+mn-lt"/>
              </a:rPr>
              <a:t>Sur rendez-vous</a:t>
            </a:r>
          </a:p>
          <a:p>
            <a:pPr algn="r"/>
            <a:r>
              <a:rPr lang="fr-FR" sz="3600" b="1" dirty="0" smtClean="0">
                <a:latin typeface="+mn-lt"/>
              </a:rPr>
              <a:t>06 83 76 11 70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61933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864146"/>
            <a:ext cx="108163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Justine LEBACLE</a:t>
            </a:r>
          </a:p>
          <a:p>
            <a:pPr algn="ctr"/>
            <a:r>
              <a:rPr lang="fr-FR" sz="3600" b="1" dirty="0" smtClean="0"/>
              <a:t> </a:t>
            </a:r>
            <a:r>
              <a:rPr lang="fr-FR" sz="2400" dirty="0">
                <a:cs typeface="Arial" panose="020B0604020202020204" pitchFamily="34" charset="0"/>
              </a:rPr>
              <a:t>Diplômée </a:t>
            </a:r>
            <a:r>
              <a:rPr lang="fr-FR" sz="2400" dirty="0"/>
              <a:t>du Centre </a:t>
            </a:r>
            <a:r>
              <a:rPr lang="fr-FR" sz="2400" dirty="0" smtClean="0"/>
              <a:t>Européen d’Enseignement</a:t>
            </a:r>
          </a:p>
          <a:p>
            <a:pPr algn="ctr"/>
            <a:r>
              <a:rPr lang="fr-FR" sz="2400" dirty="0" smtClean="0"/>
              <a:t>Supérieur de </a:t>
            </a:r>
            <a:r>
              <a:rPr lang="fr-FR" sz="2400" dirty="0"/>
              <a:t>l’Ostéopathie </a:t>
            </a:r>
            <a:r>
              <a:rPr lang="fr-FR" sz="2400" dirty="0" smtClean="0"/>
              <a:t>(</a:t>
            </a:r>
            <a:r>
              <a:rPr lang="fr-FR" sz="2400" dirty="0"/>
              <a:t>C.E.E.S.O. Paris)</a:t>
            </a:r>
            <a:endParaRPr lang="fr-FR" sz="2400" b="1" dirty="0"/>
          </a:p>
          <a:p>
            <a:pPr algn="ctr"/>
            <a:endParaRPr lang="fr-FR" sz="3600" b="1" dirty="0" smtClean="0"/>
          </a:p>
          <a:p>
            <a:pPr algn="ctr"/>
            <a:endParaRPr lang="fr-FR" sz="3200" b="1" dirty="0" smtClean="0"/>
          </a:p>
          <a:p>
            <a:pPr algn="ctr"/>
            <a:r>
              <a:rPr lang="fr-FR" sz="4000" b="1" dirty="0" smtClean="0">
                <a:latin typeface="+mn-lt"/>
              </a:rPr>
              <a:t>Ostéopathe D.O.</a:t>
            </a: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624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600" b="1" dirty="0" smtClean="0">
                <a:latin typeface="+mn-lt"/>
              </a:rPr>
              <a:t>Sur rendez-vous</a:t>
            </a:r>
          </a:p>
          <a:p>
            <a:pPr algn="r"/>
            <a:r>
              <a:rPr lang="fr-FR" sz="3600" b="1" dirty="0">
                <a:latin typeface="+mn-lt"/>
              </a:rPr>
              <a:t>06 26 88 64 </a:t>
            </a:r>
            <a:r>
              <a:rPr lang="fr-FR" sz="3600" b="1" dirty="0" smtClean="0">
                <a:latin typeface="+mn-lt"/>
              </a:rPr>
              <a:t>00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18397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29611</TotalTime>
  <Words>380</Words>
  <Application>Microsoft Office PowerPoint</Application>
  <PresentationFormat>Personnalisé</PresentationFormat>
  <Paragraphs>147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Utilisateur Windows</cp:lastModifiedBy>
  <cp:revision>218</cp:revision>
  <cp:lastPrinted>2018-03-02T15:32:35Z</cp:lastPrinted>
  <dcterms:created xsi:type="dcterms:W3CDTF">2015-02-15T15:45:30Z</dcterms:created>
  <dcterms:modified xsi:type="dcterms:W3CDTF">2018-07-10T17:38:21Z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