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36" y="-270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31" y="381993"/>
            <a:ext cx="4032448" cy="134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-15099" y="1512218"/>
            <a:ext cx="108163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de Santé pluridisciplinaire</a:t>
            </a:r>
          </a:p>
          <a:p>
            <a:pPr algn="ctr"/>
            <a:r>
              <a:rPr lang="fr-FR" sz="4400" b="1" dirty="0" smtClean="0">
                <a:latin typeface="+mn-lt"/>
              </a:rPr>
              <a:t>et de thérapies complémentaires</a:t>
            </a:r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880395" y="309639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7200875" y="6237708"/>
            <a:ext cx="3243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 smtClean="0">
                <a:latin typeface="+mn-lt"/>
              </a:rPr>
              <a:t>01 84 25 22 87</a:t>
            </a:r>
            <a:endParaRPr lang="fr-FR" sz="4000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7040" y="5760690"/>
            <a:ext cx="40155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latin typeface="+mn-lt"/>
              </a:rPr>
              <a:t>4</a:t>
            </a:r>
            <a:r>
              <a:rPr lang="fr-FR" sz="3600" b="1" baseline="30000" dirty="0">
                <a:latin typeface="+mn-lt"/>
              </a:rPr>
              <a:t>ème</a:t>
            </a:r>
            <a:r>
              <a:rPr lang="fr-FR" sz="3600" b="1" dirty="0">
                <a:latin typeface="+mn-lt"/>
              </a:rPr>
              <a:t> </a:t>
            </a:r>
            <a:r>
              <a:rPr lang="fr-FR" sz="3600" b="1" dirty="0" smtClean="0">
                <a:latin typeface="+mn-lt"/>
              </a:rPr>
              <a:t>étage </a:t>
            </a:r>
          </a:p>
          <a:p>
            <a:r>
              <a:rPr lang="fr-FR" sz="3600" b="1" dirty="0" smtClean="0">
                <a:latin typeface="+mn-lt"/>
              </a:rPr>
              <a:t>www.kheprisante.fr</a:t>
            </a:r>
            <a:endParaRPr lang="fr-FR" sz="3600" dirty="0">
              <a:latin typeface="+mn-lt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04131" y="3384426"/>
            <a:ext cx="2160240" cy="1800200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Aromathérapie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Coaching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fr-FR" sz="2200" b="1" dirty="0" smtClean="0"/>
              <a:t>Etiopathie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/>
              <a:t>Fasciathérapie</a:t>
            </a:r>
            <a:r>
              <a:rPr lang="fr-FR" sz="2200" b="1" dirty="0"/>
              <a:t> 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/>
              <a:t>Homéopathie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2664371" y="3390264"/>
            <a:ext cx="2952328" cy="179436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Hypnose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 smtClean="0"/>
              <a:t>Hirudothérapie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Iridologie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Kinésiologie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Massages énergétiques</a:t>
            </a:r>
            <a:endParaRPr lang="fr-FR" sz="22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2200" b="1" dirty="0" smtClean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7776939" y="3390214"/>
            <a:ext cx="2808312" cy="1794412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 smtClean="0"/>
              <a:t>Reikiologie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Relance lymphatique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Sophrologie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Shiatsu - </a:t>
            </a:r>
            <a:r>
              <a:rPr lang="fr-FR" sz="2200" b="1" dirty="0" err="1" smtClean="0"/>
              <a:t>Tuina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Thérapie chinoise</a:t>
            </a:r>
            <a:endParaRPr lang="fr-FR" sz="2200" b="1" dirty="0"/>
          </a:p>
        </p:txBody>
      </p:sp>
      <p:sp>
        <p:nvSpPr>
          <p:cNvPr id="13" name="Espace réservé du contenu 2"/>
          <p:cNvSpPr txBox="1">
            <a:spLocks/>
          </p:cNvSpPr>
          <p:nvPr/>
        </p:nvSpPr>
        <p:spPr>
          <a:xfrm>
            <a:off x="5616699" y="3384426"/>
            <a:ext cx="2232248" cy="1800200"/>
          </a:xfrm>
          <a:prstGeom prst="rect">
            <a:avLst/>
          </a:prstGeom>
        </p:spPr>
        <p:txBody>
          <a:bodyPr vert="horz" lIns="102870" tIns="51435" rIns="102870" bIns="51435" rtlCol="0">
            <a:noAutofit/>
          </a:bodyPr>
          <a:lstStyle>
            <a:lvl1pPr marL="385763" indent="-385763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35819" indent="-321469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58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2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145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Musicothérapie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Naturopathie</a:t>
            </a:r>
            <a:endParaRPr lang="fr-FR" sz="2200" b="1" dirty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err="1" smtClean="0"/>
              <a:t>Neurofeedback</a:t>
            </a:r>
            <a:endParaRPr lang="fr-FR" sz="2200" b="1" dirty="0" smtClean="0"/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Phytothérapie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200" b="1" dirty="0" smtClean="0"/>
              <a:t>Réflexologie</a:t>
            </a:r>
            <a:endParaRPr lang="fr-FR" sz="2200" b="1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592363" y="3528442"/>
            <a:ext cx="0" cy="1584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7704931" y="3528442"/>
            <a:ext cx="0" cy="1656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616699" y="3528442"/>
            <a:ext cx="0" cy="1584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42299</TotalTime>
  <Words>41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164</cp:revision>
  <cp:lastPrinted>2016-06-05T14:20:48Z</cp:lastPrinted>
  <dcterms:created xsi:type="dcterms:W3CDTF">2015-02-15T15:45:30Z</dcterms:created>
  <dcterms:modified xsi:type="dcterms:W3CDTF">2018-01-23T17:13:53Z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