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2"/>
  </p:sldMasterIdLst>
  <p:notesMasterIdLst>
    <p:notesMasterId r:id="rId4"/>
  </p:notesMasterIdLst>
  <p:handoutMasterIdLst>
    <p:handoutMasterId r:id="rId5"/>
  </p:handoutMasterIdLst>
  <p:sldIdLst>
    <p:sldId id="286" r:id="rId3"/>
  </p:sldIdLst>
  <p:sldSz cx="10801350" cy="7200900"/>
  <p:notesSz cx="6805613" cy="9939338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861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004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148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8">
          <p15:clr>
            <a:srgbClr val="A4A3A4"/>
          </p15:clr>
        </p15:guide>
        <p15:guide id="4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4" autoAdjust="0"/>
    <p:restoredTop sz="94637" autoAdjust="0"/>
  </p:normalViewPr>
  <p:slideViewPr>
    <p:cSldViewPr>
      <p:cViewPr varScale="1">
        <p:scale>
          <a:sx n="62" d="100"/>
          <a:sy n="62" d="100"/>
        </p:scale>
        <p:origin x="162" y="78"/>
      </p:cViewPr>
      <p:guideLst>
        <p:guide orient="horz" pos="2160"/>
        <p:guide pos="2880"/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9600" y="746125"/>
            <a:ext cx="55880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0101" y="2236947"/>
            <a:ext cx="9181148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0203" y="4080510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1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17A0-112A-4458-86ED-B9D4BCA818D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4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830979" y="288371"/>
            <a:ext cx="2430304" cy="61441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0067" y="288371"/>
            <a:ext cx="7110889" cy="61441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3CDD-A6B4-4B09-8FB2-BB3C5931F4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SophroKhepri</a:t>
            </a:r>
            <a:endParaRPr lang="fr-FR" altLang="fr-FR" sz="16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Hiver-Printemps 2015</a:t>
            </a:r>
            <a:endParaRPr lang="fr-FR" altLang="fr-FR" sz="16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Page </a:t>
            </a:r>
            <a:fld id="{97B5623A-F374-474F-B53D-C2D626558A64}" type="slidenum">
              <a:rPr lang="fr-FR" altLang="fr-FR" sz="16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4697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232" y="4627245"/>
            <a:ext cx="9181148" cy="143017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53232" y="3052049"/>
            <a:ext cx="9181148" cy="157519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3A2C-37A5-451E-8950-711EECEEA8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91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68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90686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7B3D-4D6D-4094-B825-8CFC6C8DC81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9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11869"/>
            <a:ext cx="4772472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0068" y="2283619"/>
            <a:ext cx="4772472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86936" y="1611869"/>
            <a:ext cx="4774347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86936" y="2283619"/>
            <a:ext cx="4774347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1DC-7467-406C-BC42-FA391E23FF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9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1695-DE6F-4CAF-AC10-4F92691B0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098E-FF83-42E3-A010-3CCAECF1E5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68" y="286702"/>
            <a:ext cx="3553570" cy="122015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23028" y="286703"/>
            <a:ext cx="6038255" cy="614576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40068" y="1506856"/>
            <a:ext cx="3553570" cy="4925616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8CC-5D49-47FB-8C13-212844C0C3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6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17140" y="5040630"/>
            <a:ext cx="6480810" cy="5950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117140" y="643414"/>
            <a:ext cx="6480810" cy="432054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17140" y="5635705"/>
            <a:ext cx="6480810" cy="84510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8E3F-4455-4C76-8D9C-22C9F1C9C8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0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80211"/>
            <a:ext cx="9721215" cy="475226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400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90461" y="6674168"/>
            <a:ext cx="3420428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7409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D0ED-3C37-455B-8603-FC29B23377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6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3468628"/>
            <a:ext cx="108163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smtClean="0">
                <a:latin typeface="+mn-lt"/>
              </a:rPr>
              <a:t>Maquillage </a:t>
            </a:r>
            <a:r>
              <a:rPr lang="fr-FR" sz="4000" b="1" smtClean="0">
                <a:latin typeface="+mn-lt"/>
              </a:rPr>
              <a:t>semi-permanent</a:t>
            </a:r>
            <a:endParaRPr lang="fr-FR" sz="4000" b="1" dirty="0" smtClean="0"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128867" y="5760690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Sur rendez-vous</a:t>
            </a:r>
          </a:p>
          <a:p>
            <a:r>
              <a:rPr lang="fr-FR" sz="3600" b="1" dirty="0" smtClean="0">
                <a:latin typeface="+mn-lt"/>
              </a:rPr>
              <a:t>06 99 87 81 82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1339" y="5757691"/>
            <a:ext cx="4001224" cy="13203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 smtClean="0">
                <a:latin typeface="+mn-lt"/>
              </a:rPr>
              <a:t>Khépri</a:t>
            </a:r>
            <a:r>
              <a:rPr lang="fr-FR" sz="3600" b="1" dirty="0" smtClean="0">
                <a:latin typeface="+mn-lt"/>
              </a:rPr>
              <a:t> 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-15100" y="775295"/>
            <a:ext cx="1077448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j-lt"/>
              </a:rPr>
              <a:t>Stéphanie KAYAT</a:t>
            </a:r>
            <a:endParaRPr lang="fr-FR" sz="4000" b="1" dirty="0" smtClean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Dermographie Esthétique et Médicale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2794919" y="2520330"/>
            <a:ext cx="5112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4067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17794</TotalTime>
  <Words>20</Words>
  <Application>Microsoft Office PowerPoint</Application>
  <PresentationFormat>Personnalisé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Utilisateur Windows</cp:lastModifiedBy>
  <cp:revision>162</cp:revision>
  <cp:lastPrinted>2017-10-17T14:52:39Z</cp:lastPrinted>
  <dcterms:created xsi:type="dcterms:W3CDTF">2015-02-15T15:45:30Z</dcterms:created>
  <dcterms:modified xsi:type="dcterms:W3CDTF">2019-03-25T10:59:29Z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