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954" y="-27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160884"/>
            <a:ext cx="1081637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Pascale Mauchant-Renoult</a:t>
            </a:r>
            <a:endParaRPr lang="fr-FR" sz="4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Psychanalyste </a:t>
            </a:r>
            <a:r>
              <a:rPr lang="fr-FR" sz="4000" b="1" dirty="0" smtClean="0">
                <a:latin typeface="+mn-lt"/>
              </a:rPr>
              <a:t>jungienne</a:t>
            </a:r>
            <a:endParaRPr lang="fr-FR" sz="4000" b="1" dirty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Enfants – Adolescents – Adultes - Couple</a:t>
            </a:r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06 33 21 36 07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15975</TotalTime>
  <Words>23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142</cp:revision>
  <cp:lastPrinted>2017-10-17T14:52:39Z</cp:lastPrinted>
  <dcterms:created xsi:type="dcterms:W3CDTF">2015-02-15T15:45:30Z</dcterms:created>
  <dcterms:modified xsi:type="dcterms:W3CDTF">2017-10-20T14:25:12Z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