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54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Margaux </a:t>
            </a:r>
            <a:r>
              <a:rPr lang="fr-FR" sz="4400" b="1" dirty="0" smtClean="0">
                <a:latin typeface="+mn-lt"/>
              </a:rPr>
              <a:t>HONOR</a:t>
            </a:r>
            <a:r>
              <a:rPr lang="fr-FR" sz="3600" b="1" dirty="0" smtClean="0"/>
              <a:t>É, DC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l’IFEC – </a:t>
            </a:r>
            <a:r>
              <a:rPr lang="fr-FR" sz="2400" dirty="0" smtClean="0"/>
              <a:t>Enseignant-chercheur</a:t>
            </a:r>
          </a:p>
          <a:p>
            <a:pPr algn="ctr"/>
            <a:r>
              <a:rPr lang="fr-FR" sz="2400" dirty="0" smtClean="0"/>
              <a:t>Membre de l’Association française de chiropraxie</a:t>
            </a:r>
            <a:endParaRPr lang="fr-FR" sz="2400" dirty="0"/>
          </a:p>
          <a:p>
            <a:pPr algn="ctr"/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Chiropracteur</a:t>
            </a:r>
          </a:p>
          <a:p>
            <a:pPr algn="ctr"/>
            <a:r>
              <a:rPr lang="fr-FR" sz="3200" b="1" dirty="0" smtClean="0">
                <a:latin typeface="+mn-lt"/>
              </a:rPr>
              <a:t>Soins du dos et des articulations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06 13 79 59 81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11615</TotalTime>
  <Words>34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140</cp:revision>
  <cp:lastPrinted>2017-10-16T19:32:41Z</cp:lastPrinted>
  <dcterms:created xsi:type="dcterms:W3CDTF">2015-02-15T15:45:30Z</dcterms:created>
  <dcterms:modified xsi:type="dcterms:W3CDTF">2017-10-19T09:16:57Z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