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12"/>
  </p:notesMasterIdLst>
  <p:handoutMasterIdLst>
    <p:handoutMasterId r:id="rId13"/>
  </p:handoutMasterIdLst>
  <p:sldIdLst>
    <p:sldId id="277" r:id="rId3"/>
    <p:sldId id="282" r:id="rId4"/>
    <p:sldId id="278" r:id="rId5"/>
    <p:sldId id="279" r:id="rId6"/>
    <p:sldId id="280" r:id="rId7"/>
    <p:sldId id="283" r:id="rId8"/>
    <p:sldId id="284" r:id="rId9"/>
    <p:sldId id="285" r:id="rId10"/>
    <p:sldId id="281" r:id="rId11"/>
  </p:sldIdLst>
  <p:sldSz cx="10801350" cy="7200900"/>
  <p:notesSz cx="6805613" cy="9939338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888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Caroline COMBY</a:t>
            </a:r>
          </a:p>
          <a:p>
            <a:pPr algn="ctr"/>
            <a:r>
              <a:rPr lang="fr-FR" sz="2800" dirty="0" smtClean="0">
                <a:latin typeface="+mn-lt"/>
              </a:rPr>
              <a:t>Diplômée de l’Université </a:t>
            </a:r>
            <a:r>
              <a:rPr lang="fr-FR" sz="2800" dirty="0" err="1" smtClean="0">
                <a:latin typeface="+mn-lt"/>
              </a:rPr>
              <a:t>ParisV</a:t>
            </a:r>
            <a:endParaRPr lang="fr-FR" sz="2800" dirty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endParaRPr lang="fr-FR" sz="3200" dirty="0" smtClean="0">
              <a:latin typeface="+mn-lt"/>
            </a:endParaRPr>
          </a:p>
          <a:p>
            <a:pPr algn="ctr"/>
            <a:r>
              <a:rPr lang="fr-FR" sz="3200" b="1" dirty="0" smtClean="0">
                <a:latin typeface="+mn-lt"/>
              </a:rPr>
              <a:t>Psychologue clinicienne – Psychothérapeute</a:t>
            </a:r>
          </a:p>
          <a:p>
            <a:pPr algn="ctr"/>
            <a:r>
              <a:rPr lang="fr-FR" sz="3200" b="1" dirty="0" smtClean="0">
                <a:latin typeface="+mn-lt"/>
              </a:rPr>
              <a:t>Sophrologue</a:t>
            </a:r>
          </a:p>
          <a:p>
            <a:pPr algn="ctr"/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06 83 76 11 70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160884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Pascale </a:t>
            </a:r>
            <a:r>
              <a:rPr lang="fr-FR" sz="4400" b="1" dirty="0" smtClean="0">
                <a:latin typeface="+mn-lt"/>
              </a:rPr>
              <a:t>MAUCHANT-RENOULT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Psychanalyste jungienne</a:t>
            </a:r>
            <a:endParaRPr lang="fr-FR" sz="4000" b="1" dirty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Enfants – Adolescents – Adultes - Couple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06 33 21 36 07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6135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5841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Semelles orthopédiques traditionnelles et thermoformées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648122"/>
            <a:ext cx="1081637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n-lt"/>
              </a:rPr>
              <a:t>Pascale </a:t>
            </a:r>
            <a:r>
              <a:rPr lang="fr-FR" sz="4400" b="1" dirty="0" smtClean="0">
                <a:latin typeface="+mn-lt"/>
              </a:rPr>
              <a:t>SAYAH-MORUZZIS</a:t>
            </a:r>
            <a:endParaRPr lang="fr-FR" sz="4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Pédicure Podologue </a:t>
            </a:r>
            <a:r>
              <a:rPr lang="fr-FR" sz="4000" b="1" dirty="0">
                <a:latin typeface="+mn-lt"/>
              </a:rPr>
              <a:t>D.E</a:t>
            </a:r>
            <a:r>
              <a:rPr lang="fr-FR" sz="4000" b="1" dirty="0" smtClean="0">
                <a:latin typeface="+mn-lt"/>
              </a:rPr>
              <a:t>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01 </a:t>
            </a:r>
            <a:r>
              <a:rPr lang="fr-FR" sz="3600" b="1" dirty="0">
                <a:latin typeface="+mn-lt"/>
              </a:rPr>
              <a:t>48 73 66 </a:t>
            </a:r>
            <a:r>
              <a:rPr lang="fr-FR" sz="3600" b="1" dirty="0" smtClean="0">
                <a:latin typeface="+mn-lt"/>
              </a:rPr>
              <a:t>09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91333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31" y="381993"/>
            <a:ext cx="4032448" cy="13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-15099" y="1512218"/>
            <a:ext cx="108163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de Santé pluridisciplinaire</a:t>
            </a:r>
          </a:p>
          <a:p>
            <a:pPr algn="ctr"/>
            <a:r>
              <a:rPr lang="fr-FR" sz="4400" b="1" dirty="0" smtClean="0">
                <a:latin typeface="+mn-lt"/>
              </a:rPr>
              <a:t>et de thérapies complémentaires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880395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200875" y="6237708"/>
            <a:ext cx="3243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latin typeface="+mn-lt"/>
              </a:rPr>
              <a:t>01 84 25 22 87</a:t>
            </a:r>
            <a:endParaRPr lang="fr-FR" sz="4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040" y="5760690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 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4131" y="3384426"/>
            <a:ext cx="2160240" cy="1800200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Aromathérapie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Coaching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2200" b="1" dirty="0" smtClean="0"/>
              <a:t>Etiopathie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/>
              <a:t>Fasciathérapie</a:t>
            </a:r>
            <a:r>
              <a:rPr lang="fr-FR" sz="2200" b="1" dirty="0"/>
              <a:t> 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/>
              <a:t>Homéopathie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2664371" y="3390264"/>
            <a:ext cx="2952328" cy="179436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Hypnose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Hirudothérapie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Iridologie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Kinésiologie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Massages énergétiques</a:t>
            </a: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 smtClean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7776939" y="3390214"/>
            <a:ext cx="2808312" cy="179441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Reikiologie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Relance lymphatique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Sophrologie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Shiatsu - </a:t>
            </a:r>
            <a:r>
              <a:rPr lang="fr-FR" sz="2200" b="1" dirty="0" err="1" smtClean="0"/>
              <a:t>Tuina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Thérapie chinoise</a:t>
            </a:r>
            <a:endParaRPr lang="fr-FR" sz="2200" b="1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616699" y="3384426"/>
            <a:ext cx="2232248" cy="1800200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Musicothérapie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Naturopathie</a:t>
            </a: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Neurofeedback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Phytothérapie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Réflexologie</a:t>
            </a:r>
            <a:endParaRPr lang="fr-FR" sz="2200" b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592363" y="3528442"/>
            <a:ext cx="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7704931" y="3528442"/>
            <a:ext cx="0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616699" y="3528442"/>
            <a:ext cx="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Laura VALADAS, 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l’Institut Dauphine d’Ostéopathie Paris </a:t>
            </a:r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r>
              <a:rPr lang="fr-FR" sz="3200" b="1" dirty="0" smtClean="0">
                <a:latin typeface="+mn-lt"/>
              </a:rPr>
              <a:t>Périnatalité – Enfants – Adultes – Sportifs</a:t>
            </a:r>
          </a:p>
          <a:p>
            <a:pPr algn="ctr"/>
            <a:r>
              <a:rPr lang="fr-FR" sz="3200" b="1" dirty="0" smtClean="0">
                <a:latin typeface="+mn-lt"/>
              </a:rPr>
              <a:t>Troubles circulatoires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07 67 44 94 91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57075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Justine LEBACLE, </a:t>
            </a:r>
            <a:endParaRPr lang="fr-FR" sz="3600" b="1" dirty="0" smtClean="0"/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</a:t>
            </a:r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</a:t>
            </a:r>
            <a:r>
              <a:rPr lang="fr-FR" sz="4000" b="1" dirty="0" smtClean="0">
                <a:latin typeface="+mn-lt"/>
              </a:rPr>
              <a:t>.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</a:t>
            </a:r>
            <a:r>
              <a:rPr lang="fr-FR" sz="3600" b="1" dirty="0" smtClean="0">
                <a:latin typeface="+mn-lt"/>
              </a:rPr>
              <a:t>rendez-vous</a:t>
            </a:r>
          </a:p>
          <a:p>
            <a:r>
              <a:rPr lang="fr-FR" sz="3600" b="1" dirty="0">
                <a:latin typeface="+mn-lt"/>
              </a:rPr>
              <a:t>06 26 88 64 </a:t>
            </a:r>
            <a:r>
              <a:rPr lang="fr-FR" sz="3600" b="1" dirty="0" smtClean="0">
                <a:latin typeface="+mn-lt"/>
              </a:rPr>
              <a:t>00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0743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949490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Acupuncture</a:t>
            </a:r>
          </a:p>
          <a:p>
            <a:pPr algn="ctr"/>
            <a:r>
              <a:rPr lang="fr-FR" sz="4000" b="1" dirty="0" smtClean="0">
                <a:latin typeface="+mn-lt"/>
              </a:rPr>
              <a:t>Et </a:t>
            </a:r>
          </a:p>
          <a:p>
            <a:pPr algn="ctr"/>
            <a:r>
              <a:rPr lang="fr-FR" sz="4000" b="1" dirty="0" smtClean="0">
                <a:latin typeface="+mn-lt"/>
              </a:rPr>
              <a:t>Auriculothérapie médicale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28867" y="5374516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Le vendredi</a:t>
            </a:r>
          </a:p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>
                <a:latin typeface="+mn-lt"/>
              </a:rPr>
              <a:t>07 67 93 82 </a:t>
            </a:r>
            <a:r>
              <a:rPr lang="fr-FR" sz="3600" b="1" dirty="0" smtClean="0">
                <a:latin typeface="+mn-lt"/>
              </a:rPr>
              <a:t>66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1769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1949490"/>
            <a:ext cx="10816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Traitement médical</a:t>
            </a:r>
          </a:p>
          <a:p>
            <a:pPr algn="ctr"/>
            <a:r>
              <a:rPr lang="fr-FR" sz="4000" b="1" dirty="0" smtClean="0">
                <a:latin typeface="+mn-lt"/>
              </a:rPr>
              <a:t>de la dysfonction érectile</a:t>
            </a:r>
          </a:p>
          <a:p>
            <a:pPr algn="ctr"/>
            <a:r>
              <a:rPr lang="fr-FR" sz="4000" b="1" dirty="0" smtClean="0">
                <a:latin typeface="+mn-lt"/>
              </a:rPr>
              <a:t>par ondes de choc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128867" y="5374516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Le Jeudi</a:t>
            </a:r>
          </a:p>
          <a:p>
            <a:r>
              <a:rPr lang="fr-FR" sz="3600" b="1" dirty="0" smtClean="0">
                <a:latin typeface="+mn-lt"/>
              </a:rPr>
              <a:t>Sur rendez-vous 06 70 78 96 70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90366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Margaux HONOR</a:t>
            </a:r>
            <a:r>
              <a:rPr lang="fr-FR" sz="3600" b="1" dirty="0" smtClean="0"/>
              <a:t>É, DC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de l’IFEC – </a:t>
            </a:r>
            <a:r>
              <a:rPr lang="fr-FR" sz="2400" dirty="0" smtClean="0"/>
              <a:t>Enseignant-chercheur</a:t>
            </a:r>
          </a:p>
          <a:p>
            <a:pPr algn="ctr"/>
            <a:r>
              <a:rPr lang="fr-FR" sz="2400" dirty="0" smtClean="0"/>
              <a:t>Membre de l’Association française de chiropraxie</a:t>
            </a:r>
            <a:endParaRPr lang="fr-FR" sz="2400" dirty="0"/>
          </a:p>
          <a:p>
            <a:pPr algn="ctr"/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Chiropracteur</a:t>
            </a:r>
          </a:p>
          <a:p>
            <a:pPr algn="ctr"/>
            <a:r>
              <a:rPr lang="fr-FR" sz="3200" b="1" dirty="0" smtClean="0">
                <a:latin typeface="+mn-lt"/>
              </a:rPr>
              <a:t>Soins du dos et des articulations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06 13 79 59 81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122373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16275</TotalTime>
  <Words>245</Words>
  <Application>Microsoft Office PowerPoint</Application>
  <PresentationFormat>Personnalisé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147</cp:revision>
  <cp:lastPrinted>2017-10-17T14:52:39Z</cp:lastPrinted>
  <dcterms:created xsi:type="dcterms:W3CDTF">2015-02-15T15:45:30Z</dcterms:created>
  <dcterms:modified xsi:type="dcterms:W3CDTF">2018-01-23T17:32:21Z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