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93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4" autoAdjust="0"/>
    <p:restoredTop sz="94637" autoAdjust="0"/>
  </p:normalViewPr>
  <p:slideViewPr>
    <p:cSldViewPr>
      <p:cViewPr varScale="1">
        <p:scale>
          <a:sx n="67" d="100"/>
          <a:sy n="67" d="100"/>
        </p:scale>
        <p:origin x="1110" y="66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1889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j-lt"/>
              </a:rPr>
              <a:t>Sylvie BLIVI</a:t>
            </a:r>
          </a:p>
          <a:p>
            <a:pPr algn="ctr"/>
            <a:r>
              <a:rPr lang="fr-FR" sz="4400" b="1" dirty="0" smtClean="0">
                <a:latin typeface="+mn-lt"/>
              </a:rPr>
              <a:t>Charles NAGY</a:t>
            </a: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Infirmiers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06 24 15 07 15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26543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29621</TotalTime>
  <Words>25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219</cp:revision>
  <cp:lastPrinted>2018-03-02T15:32:35Z</cp:lastPrinted>
  <dcterms:created xsi:type="dcterms:W3CDTF">2015-02-15T15:45:30Z</dcterms:created>
  <dcterms:modified xsi:type="dcterms:W3CDTF">2018-07-10T18:00:23Z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