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93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7" d="100"/>
          <a:sy n="67" d="100"/>
        </p:scale>
        <p:origin x="1110" y="66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528442"/>
            <a:ext cx="10801349" cy="11889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Spécialisée </a:t>
            </a:r>
            <a:r>
              <a:rPr lang="fr-FR" sz="2800" b="1" dirty="0"/>
              <a:t>en </a:t>
            </a:r>
            <a:r>
              <a:rPr lang="fr-FR" sz="2800" b="1" dirty="0" smtClean="0"/>
              <a:t>micro nutrition</a:t>
            </a:r>
            <a:endParaRPr lang="fr-FR" sz="2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et nutrition du sportif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775295"/>
            <a:ext cx="107593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err="1" smtClean="0">
                <a:latin typeface="+mj-lt"/>
              </a:rPr>
              <a:t>Nabili</a:t>
            </a:r>
            <a:r>
              <a:rPr lang="fr-FR" sz="4400" b="1" dirty="0" smtClean="0">
                <a:latin typeface="+mj-lt"/>
              </a:rPr>
              <a:t> MENIRI</a:t>
            </a:r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Diététicienne D.E.</a:t>
            </a:r>
            <a:endParaRPr lang="fr-FR" sz="4000" b="1" dirty="0" smtClean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88037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984851" y="5760690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06 02 15 33 19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3347" y="5760690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26543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29632</TotalTime>
  <Words>25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224</cp:revision>
  <cp:lastPrinted>2018-03-02T15:32:35Z</cp:lastPrinted>
  <dcterms:created xsi:type="dcterms:W3CDTF">2015-02-15T15:45:30Z</dcterms:created>
  <dcterms:modified xsi:type="dcterms:W3CDTF">2018-12-10T11:23:48Z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