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3"/>
  </p:notesMasterIdLst>
  <p:sldIdLst>
    <p:sldId id="258" r:id="rId2"/>
  </p:sldIdLst>
  <p:sldSz cx="43200638" cy="35999738"/>
  <p:notesSz cx="6799263" cy="98758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0799">
          <p15:clr>
            <a:srgbClr val="A4A3A4"/>
          </p15:clr>
        </p15:guide>
        <p15:guide id="2" pos="11519">
          <p15:clr>
            <a:srgbClr val="A4A3A4"/>
          </p15:clr>
        </p15:guide>
        <p15:guide id="3" orient="horz" pos="11339">
          <p15:clr>
            <a:srgbClr val="A4A3A4"/>
          </p15:clr>
        </p15:guide>
        <p15:guide id="4" pos="1360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8" d="100"/>
          <a:sy n="28" d="100"/>
        </p:scale>
        <p:origin x="-288" y="18"/>
      </p:cViewPr>
      <p:guideLst>
        <p:guide orient="horz" pos="10799"/>
        <p:guide pos="11519"/>
        <p:guide orient="horz" pos="11339"/>
        <p:guide pos="1360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2" y="1"/>
            <a:ext cx="2946347" cy="493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025" tIns="45500" rIns="91025" bIns="455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2917" y="1"/>
            <a:ext cx="2946347" cy="493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025" tIns="45500" rIns="91025" bIns="455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79513" y="741363"/>
            <a:ext cx="4440237" cy="3702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06569" y="4691024"/>
            <a:ext cx="4986126" cy="44441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025" tIns="45500" rIns="91025" bIns="45500" anchor="t" anchorCtr="0">
            <a:noAutofit/>
          </a:bodyPr>
          <a:lstStyle>
            <a:lvl1pPr marL="457200" marR="0" lvl="0" indent="-228600" algn="l" rtl="0">
              <a:spcBef>
                <a:spcPts val="1848"/>
              </a:spcBef>
              <a:spcAft>
                <a:spcPts val="0"/>
              </a:spcAft>
              <a:buSzPts val="1400"/>
              <a:buNone/>
              <a:defRPr sz="615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1848"/>
              </a:spcBef>
              <a:spcAft>
                <a:spcPts val="0"/>
              </a:spcAft>
              <a:buSzPts val="1400"/>
              <a:buNone/>
              <a:defRPr sz="615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1848"/>
              </a:spcBef>
              <a:spcAft>
                <a:spcPts val="0"/>
              </a:spcAft>
              <a:buSzPts val="1400"/>
              <a:buNone/>
              <a:defRPr sz="615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1848"/>
              </a:spcBef>
              <a:spcAft>
                <a:spcPts val="0"/>
              </a:spcAft>
              <a:buSzPts val="1400"/>
              <a:buNone/>
              <a:defRPr sz="615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1848"/>
              </a:spcBef>
              <a:spcAft>
                <a:spcPts val="0"/>
              </a:spcAft>
              <a:buSzPts val="1400"/>
              <a:buNone/>
              <a:defRPr sz="615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2" y="9382047"/>
            <a:ext cx="2946347" cy="493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025" tIns="45500" rIns="91025" bIns="455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2917" y="9382047"/>
            <a:ext cx="2946347" cy="493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025" tIns="45500" rIns="91025" bIns="45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1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‹N°›</a:t>
            </a:fld>
            <a:endParaRPr sz="11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235016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400080" y="5891626"/>
            <a:ext cx="32400479" cy="12533242"/>
          </a:xfrm>
        </p:spPr>
        <p:txBody>
          <a:bodyPr anchor="b"/>
          <a:lstStyle>
            <a:lvl1pPr algn="ctr">
              <a:defRPr sz="2126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400080" y="18908198"/>
            <a:ext cx="32400479" cy="869160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20042" indent="0" algn="ctr">
              <a:buNone/>
              <a:defRPr sz="7087"/>
            </a:lvl2pPr>
            <a:lvl3pPr marL="3240085" indent="0" algn="ctr">
              <a:buNone/>
              <a:defRPr sz="6378"/>
            </a:lvl3pPr>
            <a:lvl4pPr marL="4860127" indent="0" algn="ctr">
              <a:buNone/>
              <a:defRPr sz="5669"/>
            </a:lvl4pPr>
            <a:lvl5pPr marL="6480170" indent="0" algn="ctr">
              <a:buNone/>
              <a:defRPr sz="5669"/>
            </a:lvl5pPr>
            <a:lvl6pPr marL="8100212" indent="0" algn="ctr">
              <a:buNone/>
              <a:defRPr sz="5669"/>
            </a:lvl6pPr>
            <a:lvl7pPr marL="9720255" indent="0" algn="ctr">
              <a:buNone/>
              <a:defRPr sz="5669"/>
            </a:lvl7pPr>
            <a:lvl8pPr marL="11340297" indent="0" algn="ctr">
              <a:buNone/>
              <a:defRPr sz="5669"/>
            </a:lvl8pPr>
            <a:lvl9pPr marL="12960340" indent="0" algn="ctr">
              <a:buNone/>
              <a:defRPr sz="5669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mtClean="0"/>
              <a:t>1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7267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2868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0915456" y="1916653"/>
            <a:ext cx="9315138" cy="3050811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970044" y="1916653"/>
            <a:ext cx="27405405" cy="3050811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519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mtClean="0"/>
              <a:t>Page </a:t>
            </a:r>
            <a:fld id="{00000000-1234-1234-1234-123412341234}" type="slidenum">
              <a:rPr lang="fr-FR" smtClean="0"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40735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47544" y="8974940"/>
            <a:ext cx="37260550" cy="14974888"/>
          </a:xfrm>
        </p:spPr>
        <p:txBody>
          <a:bodyPr anchor="b"/>
          <a:lstStyle>
            <a:lvl1pPr>
              <a:defRPr sz="2126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947544" y="24091497"/>
            <a:ext cx="37260550" cy="7874940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>
                    <a:tint val="75000"/>
                  </a:schemeClr>
                </a:solidFill>
              </a:defRPr>
            </a:lvl1pPr>
            <a:lvl2pPr marL="1620042" indent="0">
              <a:buNone/>
              <a:defRPr sz="7087">
                <a:solidFill>
                  <a:schemeClr val="tx1">
                    <a:tint val="75000"/>
                  </a:schemeClr>
                </a:solidFill>
              </a:defRPr>
            </a:lvl2pPr>
            <a:lvl3pPr marL="3240085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6012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80170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100212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202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4029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60340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3618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970044" y="9583264"/>
            <a:ext cx="18360271" cy="2284150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1870323" y="9583264"/>
            <a:ext cx="18360271" cy="2284150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6945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75671" y="1916656"/>
            <a:ext cx="37260550" cy="695828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975673" y="8824938"/>
            <a:ext cx="18275893" cy="4324966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20042" indent="0">
              <a:buNone/>
              <a:defRPr sz="7087" b="1"/>
            </a:lvl2pPr>
            <a:lvl3pPr marL="3240085" indent="0">
              <a:buNone/>
              <a:defRPr sz="6378" b="1"/>
            </a:lvl3pPr>
            <a:lvl4pPr marL="4860127" indent="0">
              <a:buNone/>
              <a:defRPr sz="5669" b="1"/>
            </a:lvl4pPr>
            <a:lvl5pPr marL="6480170" indent="0">
              <a:buNone/>
              <a:defRPr sz="5669" b="1"/>
            </a:lvl5pPr>
            <a:lvl6pPr marL="8100212" indent="0">
              <a:buNone/>
              <a:defRPr sz="5669" b="1"/>
            </a:lvl6pPr>
            <a:lvl7pPr marL="9720255" indent="0">
              <a:buNone/>
              <a:defRPr sz="5669" b="1"/>
            </a:lvl7pPr>
            <a:lvl8pPr marL="11340297" indent="0">
              <a:buNone/>
              <a:defRPr sz="5669" b="1"/>
            </a:lvl8pPr>
            <a:lvl9pPr marL="12960340" indent="0">
              <a:buNone/>
              <a:defRPr sz="5669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975673" y="13149904"/>
            <a:ext cx="18275893" cy="1934152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1870323" y="8824938"/>
            <a:ext cx="18365898" cy="4324966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20042" indent="0">
              <a:buNone/>
              <a:defRPr sz="7087" b="1"/>
            </a:lvl2pPr>
            <a:lvl3pPr marL="3240085" indent="0">
              <a:buNone/>
              <a:defRPr sz="6378" b="1"/>
            </a:lvl3pPr>
            <a:lvl4pPr marL="4860127" indent="0">
              <a:buNone/>
              <a:defRPr sz="5669" b="1"/>
            </a:lvl4pPr>
            <a:lvl5pPr marL="6480170" indent="0">
              <a:buNone/>
              <a:defRPr sz="5669" b="1"/>
            </a:lvl5pPr>
            <a:lvl6pPr marL="8100212" indent="0">
              <a:buNone/>
              <a:defRPr sz="5669" b="1"/>
            </a:lvl6pPr>
            <a:lvl7pPr marL="9720255" indent="0">
              <a:buNone/>
              <a:defRPr sz="5669" b="1"/>
            </a:lvl7pPr>
            <a:lvl8pPr marL="11340297" indent="0">
              <a:buNone/>
              <a:defRPr sz="5669" b="1"/>
            </a:lvl8pPr>
            <a:lvl9pPr marL="12960340" indent="0">
              <a:buNone/>
              <a:defRPr sz="5669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1870323" y="13149904"/>
            <a:ext cx="18365898" cy="1934152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682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5837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1665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75672" y="2399982"/>
            <a:ext cx="13933329" cy="8399939"/>
          </a:xfrm>
        </p:spPr>
        <p:txBody>
          <a:bodyPr anchor="b"/>
          <a:lstStyle>
            <a:lvl1pPr>
              <a:defRPr sz="11339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365898" y="5183298"/>
            <a:ext cx="21870323" cy="25583147"/>
          </a:xfrm>
        </p:spPr>
        <p:txBody>
          <a:bodyPr/>
          <a:lstStyle>
            <a:lvl1pPr>
              <a:defRPr sz="11339"/>
            </a:lvl1pPr>
            <a:lvl2pPr>
              <a:defRPr sz="9922"/>
            </a:lvl2pPr>
            <a:lvl3pPr>
              <a:defRPr sz="8504"/>
            </a:lvl3pPr>
            <a:lvl4pPr>
              <a:defRPr sz="7087"/>
            </a:lvl4pPr>
            <a:lvl5pPr>
              <a:defRPr sz="7087"/>
            </a:lvl5pPr>
            <a:lvl6pPr>
              <a:defRPr sz="7087"/>
            </a:lvl6pPr>
            <a:lvl7pPr>
              <a:defRPr sz="7087"/>
            </a:lvl7pPr>
            <a:lvl8pPr>
              <a:defRPr sz="7087"/>
            </a:lvl8pPr>
            <a:lvl9pPr>
              <a:defRPr sz="708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975672" y="10799922"/>
            <a:ext cx="13933329" cy="20008190"/>
          </a:xfrm>
        </p:spPr>
        <p:txBody>
          <a:bodyPr/>
          <a:lstStyle>
            <a:lvl1pPr marL="0" indent="0">
              <a:buNone/>
              <a:defRPr sz="5669"/>
            </a:lvl1pPr>
            <a:lvl2pPr marL="1620042" indent="0">
              <a:buNone/>
              <a:defRPr sz="4961"/>
            </a:lvl2pPr>
            <a:lvl3pPr marL="3240085" indent="0">
              <a:buNone/>
              <a:defRPr sz="4252"/>
            </a:lvl3pPr>
            <a:lvl4pPr marL="4860127" indent="0">
              <a:buNone/>
              <a:defRPr sz="3543"/>
            </a:lvl4pPr>
            <a:lvl5pPr marL="6480170" indent="0">
              <a:buNone/>
              <a:defRPr sz="3543"/>
            </a:lvl5pPr>
            <a:lvl6pPr marL="8100212" indent="0">
              <a:buNone/>
              <a:defRPr sz="3543"/>
            </a:lvl6pPr>
            <a:lvl7pPr marL="9720255" indent="0">
              <a:buNone/>
              <a:defRPr sz="3543"/>
            </a:lvl7pPr>
            <a:lvl8pPr marL="11340297" indent="0">
              <a:buNone/>
              <a:defRPr sz="3543"/>
            </a:lvl8pPr>
            <a:lvl9pPr marL="12960340" indent="0">
              <a:buNone/>
              <a:defRPr sz="3543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0799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75672" y="2399982"/>
            <a:ext cx="13933329" cy="8399939"/>
          </a:xfrm>
        </p:spPr>
        <p:txBody>
          <a:bodyPr anchor="b"/>
          <a:lstStyle>
            <a:lvl1pPr>
              <a:defRPr sz="11339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365898" y="5183298"/>
            <a:ext cx="21870323" cy="25583147"/>
          </a:xfrm>
        </p:spPr>
        <p:txBody>
          <a:bodyPr/>
          <a:lstStyle>
            <a:lvl1pPr marL="0" indent="0">
              <a:buNone/>
              <a:defRPr sz="11339"/>
            </a:lvl1pPr>
            <a:lvl2pPr marL="1620042" indent="0">
              <a:buNone/>
              <a:defRPr sz="9922"/>
            </a:lvl2pPr>
            <a:lvl3pPr marL="3240085" indent="0">
              <a:buNone/>
              <a:defRPr sz="8504"/>
            </a:lvl3pPr>
            <a:lvl4pPr marL="4860127" indent="0">
              <a:buNone/>
              <a:defRPr sz="7087"/>
            </a:lvl4pPr>
            <a:lvl5pPr marL="6480170" indent="0">
              <a:buNone/>
              <a:defRPr sz="7087"/>
            </a:lvl5pPr>
            <a:lvl6pPr marL="8100212" indent="0">
              <a:buNone/>
              <a:defRPr sz="7087"/>
            </a:lvl6pPr>
            <a:lvl7pPr marL="9720255" indent="0">
              <a:buNone/>
              <a:defRPr sz="7087"/>
            </a:lvl7pPr>
            <a:lvl8pPr marL="11340297" indent="0">
              <a:buNone/>
              <a:defRPr sz="7087"/>
            </a:lvl8pPr>
            <a:lvl9pPr marL="12960340" indent="0">
              <a:buNone/>
              <a:defRPr sz="7087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975672" y="10799922"/>
            <a:ext cx="13933329" cy="20008190"/>
          </a:xfrm>
        </p:spPr>
        <p:txBody>
          <a:bodyPr/>
          <a:lstStyle>
            <a:lvl1pPr marL="0" indent="0">
              <a:buNone/>
              <a:defRPr sz="5669"/>
            </a:lvl1pPr>
            <a:lvl2pPr marL="1620042" indent="0">
              <a:buNone/>
              <a:defRPr sz="4961"/>
            </a:lvl2pPr>
            <a:lvl3pPr marL="3240085" indent="0">
              <a:buNone/>
              <a:defRPr sz="4252"/>
            </a:lvl3pPr>
            <a:lvl4pPr marL="4860127" indent="0">
              <a:buNone/>
              <a:defRPr sz="3543"/>
            </a:lvl4pPr>
            <a:lvl5pPr marL="6480170" indent="0">
              <a:buNone/>
              <a:defRPr sz="3543"/>
            </a:lvl5pPr>
            <a:lvl6pPr marL="8100212" indent="0">
              <a:buNone/>
              <a:defRPr sz="3543"/>
            </a:lvl6pPr>
            <a:lvl7pPr marL="9720255" indent="0">
              <a:buNone/>
              <a:defRPr sz="3543"/>
            </a:lvl7pPr>
            <a:lvl8pPr marL="11340297" indent="0">
              <a:buNone/>
              <a:defRPr sz="3543"/>
            </a:lvl8pPr>
            <a:lvl9pPr marL="12960340" indent="0">
              <a:buNone/>
              <a:defRPr sz="3543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930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970044" y="1916656"/>
            <a:ext cx="37260550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970044" y="9583264"/>
            <a:ext cx="37260550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970044" y="33366426"/>
            <a:ext cx="972014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4310212" y="33366426"/>
            <a:ext cx="14580215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0510450" y="33366426"/>
            <a:ext cx="972014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8195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3240085" rtl="0" eaLnBrk="1" latinLnBrk="0" hangingPunct="1">
        <a:lnSpc>
          <a:spcPct val="90000"/>
        </a:lnSpc>
        <a:spcBef>
          <a:spcPct val="0"/>
        </a:spcBef>
        <a:buNone/>
        <a:defRPr sz="1559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0021" indent="-810021" algn="l" defTabSz="3240085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2" kern="1200">
          <a:solidFill>
            <a:schemeClr val="tx1"/>
          </a:solidFill>
          <a:latin typeface="+mn-lt"/>
          <a:ea typeface="+mn-ea"/>
          <a:cs typeface="+mn-cs"/>
        </a:defRPr>
      </a:lvl1pPr>
      <a:lvl2pPr marL="2430064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50106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3pPr>
      <a:lvl4pPr marL="5670149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90191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10234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30276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50319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70361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20042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40085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60127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80170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100212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20255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40297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60340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heprisante.f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oogle Shape;90;p1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9493540" y="1143245"/>
            <a:ext cx="10282863" cy="437114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92;p13"/>
          <p:cNvSpPr txBox="1"/>
          <p:nvPr/>
        </p:nvSpPr>
        <p:spPr>
          <a:xfrm>
            <a:off x="10867752" y="2456860"/>
            <a:ext cx="18625788" cy="4524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400" b="1" dirty="0">
                <a:latin typeface="Calibri"/>
                <a:ea typeface="Calibri"/>
                <a:cs typeface="Calibri"/>
                <a:sym typeface="Calibri"/>
              </a:rPr>
              <a:t>Espace de Santé </a:t>
            </a:r>
            <a:r>
              <a:rPr lang="fr-FR" sz="9400" b="1" dirty="0" smtClean="0">
                <a:latin typeface="Calibri"/>
                <a:ea typeface="Calibri"/>
                <a:cs typeface="Calibri"/>
                <a:sym typeface="Calibri"/>
              </a:rPr>
              <a:t>Intégrative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400" b="1" dirty="0" smtClean="0">
                <a:latin typeface="Calibri"/>
                <a:ea typeface="Calibri"/>
                <a:cs typeface="Calibri"/>
                <a:sym typeface="Calibri"/>
                <a:hlinkClick r:id="rId3"/>
              </a:rPr>
              <a:t>www.kheprisante.fr</a:t>
            </a:r>
            <a:endParaRPr lang="fr-FR" sz="9400" b="1" dirty="0" smtClean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400" b="1" dirty="0"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fr-FR" sz="9400" b="1" dirty="0" smtClean="0">
                <a:latin typeface="Calibri"/>
                <a:ea typeface="Calibri"/>
                <a:cs typeface="Calibri"/>
                <a:sym typeface="Calibri"/>
              </a:rPr>
              <a:t>ur rendez-vous uniquement</a:t>
            </a:r>
            <a:endParaRPr sz="9400" b="1" dirty="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Google Shape;9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674577" y="1840578"/>
            <a:ext cx="7193175" cy="497104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ZoneTexte 5"/>
          <p:cNvSpPr txBox="1"/>
          <p:nvPr/>
        </p:nvSpPr>
        <p:spPr>
          <a:xfrm>
            <a:off x="29493540" y="5539771"/>
            <a:ext cx="1080584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Association loi 1901, spécialiste de l’accompagnement de la douleur chronique, partenaire des entreprises, des professionnels de santé, du sport et du bien-être</a:t>
            </a:r>
          </a:p>
          <a:p>
            <a:pPr algn="ctr"/>
            <a:r>
              <a:rPr lang="fr-FR" sz="3600" b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01 84 23 73 37 </a:t>
            </a:r>
            <a:endParaRPr lang="fr-FR" sz="3600" b="1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642714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2632</TotalTime>
  <Words>39</Words>
  <Application>Microsoft Office PowerPoint</Application>
  <PresentationFormat>Personnalisé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PC</dc:creator>
  <cp:lastModifiedBy>Utilisateur Windows</cp:lastModifiedBy>
  <cp:revision>28</cp:revision>
  <cp:lastPrinted>2021-05-28T13:04:34Z</cp:lastPrinted>
  <dcterms:modified xsi:type="dcterms:W3CDTF">2021-05-29T11:39:48Z</dcterms:modified>
</cp:coreProperties>
</file>