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6"/>
  </p:notesMasterIdLst>
  <p:handoutMasterIdLst>
    <p:handoutMasterId r:id="rId7"/>
  </p:handoutMasterIdLst>
  <p:sldIdLst>
    <p:sldId id="286" r:id="rId3"/>
    <p:sldId id="287" r:id="rId4"/>
    <p:sldId id="288" r:id="rId5"/>
  </p:sldIdLst>
  <p:sldSz cx="10801350" cy="7200900"/>
  <p:notesSz cx="6807200" cy="9939338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08" userDrawn="1">
          <p15:clr>
            <a:srgbClr val="A4A3A4"/>
          </p15:clr>
        </p15:guide>
        <p15:guide id="3" orient="horz" pos="4218" userDrawn="1">
          <p15:clr>
            <a:srgbClr val="A4A3A4"/>
          </p15:clr>
        </p15:guide>
        <p15:guide id="4" pos="63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37" autoAdjust="0"/>
  </p:normalViewPr>
  <p:slideViewPr>
    <p:cSldViewPr>
      <p:cViewPr varScale="1">
        <p:scale>
          <a:sx n="68" d="100"/>
          <a:sy n="68" d="100"/>
        </p:scale>
        <p:origin x="276" y="78"/>
      </p:cViewPr>
      <p:guideLst>
        <p:guide orient="horz" pos="2160"/>
        <p:guide pos="408"/>
        <p:guide orient="horz" pos="4218"/>
        <p:guide pos="635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978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1"/>
            <a:ext cx="294978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7"/>
            <a:ext cx="294978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7"/>
            <a:ext cx="294978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978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4" y="1"/>
            <a:ext cx="294978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958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2"/>
            <a:ext cx="294978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4" y="9442372"/>
            <a:ext cx="294978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2781067"/>
            <a:ext cx="108163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+mn-lt"/>
              </a:rPr>
              <a:t>Traitement médical</a:t>
            </a:r>
          </a:p>
          <a:p>
            <a:pPr algn="ctr"/>
            <a:r>
              <a:rPr lang="fr-FR" sz="4000" b="1" dirty="0" smtClean="0">
                <a:latin typeface="+mn-lt"/>
              </a:rPr>
              <a:t>de la dysfonction érectile</a:t>
            </a:r>
          </a:p>
          <a:p>
            <a:pPr algn="ctr"/>
            <a:r>
              <a:rPr lang="fr-FR" sz="4000" b="1" dirty="0" smtClean="0">
                <a:latin typeface="+mn-lt"/>
              </a:rPr>
              <a:t>par </a:t>
            </a:r>
            <a:r>
              <a:rPr lang="fr-FR" sz="4000" b="1" dirty="0">
                <a:latin typeface="+mn-lt"/>
              </a:rPr>
              <a:t>ondes de choc</a:t>
            </a:r>
            <a:endParaRPr lang="fr-FR" sz="4000" b="1" dirty="0" smtClean="0"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552803" y="5616674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600" b="1" dirty="0" smtClean="0">
                <a:latin typeface="+mn-lt"/>
              </a:rPr>
              <a:t>Sur rendez-vous 07 82 30 28 73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76139" y="5616674"/>
            <a:ext cx="4001224" cy="1320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-15100" y="775295"/>
            <a:ext cx="107744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j-lt"/>
              </a:rPr>
              <a:t>Jean-Yves BANE</a:t>
            </a:r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Infirmier D.E.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2520330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06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528442"/>
            <a:ext cx="10801349" cy="1188928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Spécialisée </a:t>
            </a:r>
            <a:r>
              <a:rPr lang="fr-FR" sz="2800" b="1" dirty="0"/>
              <a:t>en </a:t>
            </a:r>
            <a:r>
              <a:rPr lang="fr-FR" sz="2800" b="1" dirty="0" smtClean="0"/>
              <a:t>micro nutrition</a:t>
            </a:r>
            <a:endParaRPr lang="fr-FR" sz="28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et nutrition du sportif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775295"/>
            <a:ext cx="107593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err="1" smtClean="0">
                <a:latin typeface="+mj-lt"/>
              </a:rPr>
              <a:t>Nabili</a:t>
            </a:r>
            <a:r>
              <a:rPr lang="fr-FR" sz="4400" b="1" dirty="0" smtClean="0">
                <a:latin typeface="+mj-lt"/>
              </a:rPr>
              <a:t> MENIRI</a:t>
            </a:r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Diététicienne D.E.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2880370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6912843" y="5616674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3600" b="1" dirty="0" smtClean="0">
                <a:latin typeface="+mn-lt"/>
              </a:rPr>
              <a:t>Sur rendez-vous</a:t>
            </a:r>
          </a:p>
          <a:p>
            <a:pPr algn="r"/>
            <a:r>
              <a:rPr lang="fr-FR" sz="3600" b="1" dirty="0" smtClean="0">
                <a:latin typeface="+mn-lt"/>
              </a:rPr>
              <a:t>06 02 15 33 19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35355" y="5616674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316788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600450"/>
            <a:ext cx="10801349" cy="1188928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Soins au cabinet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Soins à domicile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-15099" y="807814"/>
            <a:ext cx="108163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+mj-lt"/>
              </a:rPr>
              <a:t>Sylvie BLIVI</a:t>
            </a:r>
          </a:p>
          <a:p>
            <a:pPr algn="ctr"/>
            <a:r>
              <a:rPr lang="fr-FR" sz="4400" b="1" dirty="0" smtClean="0">
                <a:latin typeface="+mn-lt"/>
              </a:rPr>
              <a:t>Charles NAGY</a:t>
            </a: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Infirmiers D.E.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2520330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6912843" y="5616674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3600" b="1" dirty="0" smtClean="0">
                <a:latin typeface="+mn-lt"/>
              </a:rPr>
              <a:t>Sur rendez-vous</a:t>
            </a:r>
          </a:p>
          <a:p>
            <a:pPr algn="r"/>
            <a:r>
              <a:rPr lang="fr-FR" sz="3600" b="1" dirty="0" smtClean="0">
                <a:latin typeface="+mn-lt"/>
              </a:rPr>
              <a:t>06 24 15 07 15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76139" y="5616674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374710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16322</TotalTime>
  <Words>77</Words>
  <Application>Microsoft Office PowerPoint</Application>
  <PresentationFormat>Personnalisé</PresentationFormat>
  <Paragraphs>26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Utilisateur Windows</cp:lastModifiedBy>
  <cp:revision>157</cp:revision>
  <cp:lastPrinted>2019-02-07T10:44:00Z</cp:lastPrinted>
  <dcterms:created xsi:type="dcterms:W3CDTF">2015-02-15T15:45:30Z</dcterms:created>
  <dcterms:modified xsi:type="dcterms:W3CDTF">2019-02-07T11:13:14Z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