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4" r:id="rId5"/>
    <p:sldId id="265" r:id="rId6"/>
    <p:sldId id="266" r:id="rId7"/>
    <p:sldId id="267" r:id="rId8"/>
    <p:sldId id="263" r:id="rId9"/>
    <p:sldId id="270" r:id="rId10"/>
    <p:sldId id="259" r:id="rId11"/>
    <p:sldId id="268" r:id="rId12"/>
    <p:sldId id="269" r:id="rId13"/>
    <p:sldId id="260" r:id="rId14"/>
    <p:sldId id="261" r:id="rId15"/>
    <p:sldId id="262" r:id="rId1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59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F46EC-3FC2-4878-8FF4-1D982B45FC9D}" type="datetimeFigureOut">
              <a:rPr lang="fr-FR" smtClean="0"/>
              <a:pPr/>
              <a:t>22/06/2015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F3A8C-6E76-491C-B666-638036FE019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F46EC-3FC2-4878-8FF4-1D982B45FC9D}" type="datetimeFigureOut">
              <a:rPr lang="fr-FR" smtClean="0"/>
              <a:pPr/>
              <a:t>22/06/2015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F3A8C-6E76-491C-B666-638036FE019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F46EC-3FC2-4878-8FF4-1D982B45FC9D}" type="datetimeFigureOut">
              <a:rPr lang="fr-FR" smtClean="0"/>
              <a:pPr/>
              <a:t>22/06/2015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F3A8C-6E76-491C-B666-638036FE019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F46EC-3FC2-4878-8FF4-1D982B45FC9D}" type="datetimeFigureOut">
              <a:rPr lang="fr-FR" smtClean="0"/>
              <a:pPr/>
              <a:t>22/06/2015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F3A8C-6E76-491C-B666-638036FE019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F46EC-3FC2-4878-8FF4-1D982B45FC9D}" type="datetimeFigureOut">
              <a:rPr lang="fr-FR" smtClean="0"/>
              <a:pPr/>
              <a:t>22/06/2015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F3A8C-6E76-491C-B666-638036FE019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F46EC-3FC2-4878-8FF4-1D982B45FC9D}" type="datetimeFigureOut">
              <a:rPr lang="fr-FR" smtClean="0"/>
              <a:pPr/>
              <a:t>22/06/2015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F3A8C-6E76-491C-B666-638036FE019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F46EC-3FC2-4878-8FF4-1D982B45FC9D}" type="datetimeFigureOut">
              <a:rPr lang="fr-FR" smtClean="0"/>
              <a:pPr/>
              <a:t>22/06/2015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F3A8C-6E76-491C-B666-638036FE019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F46EC-3FC2-4878-8FF4-1D982B45FC9D}" type="datetimeFigureOut">
              <a:rPr lang="fr-FR" smtClean="0"/>
              <a:pPr/>
              <a:t>22/06/2015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F3A8C-6E76-491C-B666-638036FE019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F46EC-3FC2-4878-8FF4-1D982B45FC9D}" type="datetimeFigureOut">
              <a:rPr lang="fr-FR" smtClean="0"/>
              <a:pPr/>
              <a:t>22/06/2015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F3A8C-6E76-491C-B666-638036FE019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F46EC-3FC2-4878-8FF4-1D982B45FC9D}" type="datetimeFigureOut">
              <a:rPr lang="fr-FR" smtClean="0"/>
              <a:pPr/>
              <a:t>22/06/2015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F3A8C-6E76-491C-B666-638036FE019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F46EC-3FC2-4878-8FF4-1D982B45FC9D}" type="datetimeFigureOut">
              <a:rPr lang="fr-FR" smtClean="0"/>
              <a:pPr/>
              <a:t>22/06/2015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F3A8C-6E76-491C-B666-638036FE019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F46EC-3FC2-4878-8FF4-1D982B45FC9D}" type="datetimeFigureOut">
              <a:rPr lang="fr-FR" smtClean="0"/>
              <a:pPr/>
              <a:t>22/06/2015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F3A8C-6E76-491C-B666-638036FE019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prekos.fr/index.php?option=com_k2&amp;view=item&amp;task=download&amp;id=6_914b1ed1a2e40e996b83e85205d4ee5a&amp;Itemid=28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Plan Marketing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555776" y="6093296"/>
            <a:ext cx="6400800" cy="550912"/>
          </a:xfrm>
        </p:spPr>
        <p:txBody>
          <a:bodyPr>
            <a:normAutofit lnSpcReduction="10000"/>
          </a:bodyPr>
          <a:lstStyle/>
          <a:p>
            <a:pPr algn="r"/>
            <a:r>
              <a:rPr lang="fr-FR" dirty="0" smtClean="0"/>
              <a:t>Version 1</a:t>
            </a:r>
            <a:endParaRPr lang="fr-FR" dirty="0"/>
          </a:p>
        </p:txBody>
      </p:sp>
      <p:pic>
        <p:nvPicPr>
          <p:cNvPr id="4" name="Image 3" descr="bandeauatten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70080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Evénements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Ouverture 4 Juin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Communication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4525963"/>
          </a:xfrm>
        </p:spPr>
        <p:txBody>
          <a:bodyPr>
            <a:normAutofit fontScale="92500" lnSpcReduction="20000"/>
          </a:bodyPr>
          <a:lstStyle/>
          <a:p>
            <a:r>
              <a:rPr lang="fr-FR" dirty="0" smtClean="0"/>
              <a:t>Mise à jour du site web avec nouveau prestataire</a:t>
            </a:r>
          </a:p>
          <a:p>
            <a:r>
              <a:rPr lang="fr-FR" dirty="0" smtClean="0"/>
              <a:t>Mise en ligne </a:t>
            </a:r>
            <a:r>
              <a:rPr lang="fr-FR" dirty="0" err="1" smtClean="0"/>
              <a:t>video</a:t>
            </a:r>
            <a:r>
              <a:rPr lang="fr-FR" dirty="0" smtClean="0"/>
              <a:t> </a:t>
            </a:r>
            <a:r>
              <a:rPr lang="fr-FR" dirty="0"/>
              <a:t>d</a:t>
            </a:r>
            <a:r>
              <a:rPr lang="fr-FR" dirty="0" smtClean="0"/>
              <a:t>ans </a:t>
            </a:r>
            <a:r>
              <a:rPr lang="fr-FR" dirty="0" err="1" smtClean="0"/>
              <a:t>Sparkup</a:t>
            </a:r>
            <a:r>
              <a:rPr lang="fr-FR" dirty="0" smtClean="0"/>
              <a:t> (fait)</a:t>
            </a:r>
          </a:p>
          <a:p>
            <a:r>
              <a:rPr lang="fr-FR" dirty="0" smtClean="0"/>
              <a:t>Réseaux sociaux : création et mise à jour pages Facebook et </a:t>
            </a:r>
            <a:r>
              <a:rPr lang="fr-FR" dirty="0" err="1" smtClean="0"/>
              <a:t>Linkedin</a:t>
            </a:r>
            <a:r>
              <a:rPr lang="fr-FR" dirty="0" smtClean="0"/>
              <a:t> (à faire le 7-04 avec GZ.)</a:t>
            </a:r>
          </a:p>
          <a:p>
            <a:r>
              <a:rPr lang="fr-FR" dirty="0" smtClean="0"/>
              <a:t>Publier infos de l ouverture du centre dans des groupes </a:t>
            </a:r>
            <a:r>
              <a:rPr lang="fr-FR" dirty="0" err="1" smtClean="0"/>
              <a:t>Linkedin</a:t>
            </a:r>
            <a:r>
              <a:rPr lang="fr-FR" dirty="0" smtClean="0"/>
              <a:t> recherchés par mots-clés</a:t>
            </a:r>
          </a:p>
          <a:p>
            <a:r>
              <a:rPr lang="fr-FR" dirty="0" smtClean="0"/>
              <a:t>Connaître retombées sur la communication du journal des aéroport Roissy publié en mars.</a:t>
            </a:r>
          </a:p>
          <a:p>
            <a:r>
              <a:rPr lang="fr-FR" dirty="0" smtClean="0"/>
              <a:t>Communication sur le centre sur la zone de chalandise Nogent, Le Perreux, Val de Fontenay</a:t>
            </a:r>
          </a:p>
          <a:p>
            <a:pPr>
              <a:buNone/>
            </a:pP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Juridique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Rédiger contrats commerciaux thérapeutes et conditions de vente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224006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err="1" smtClean="0"/>
              <a:t>Rétroplanning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Inauguration le 4 juin</a:t>
            </a:r>
            <a:endParaRPr lang="fr-F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Plan d’actions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ER : Levée de fonds, rédaction contrats, flyer papier et numérique pour mailing.</a:t>
            </a:r>
          </a:p>
          <a:p>
            <a:r>
              <a:rPr lang="fr-FR" dirty="0" smtClean="0"/>
              <a:t>DB : Actualisation bases de données, prise de contact, synergie entre </a:t>
            </a:r>
            <a:r>
              <a:rPr lang="fr-FR" dirty="0" err="1" smtClean="0"/>
              <a:t>SophroKhepri</a:t>
            </a:r>
            <a:r>
              <a:rPr lang="fr-FR" dirty="0" smtClean="0"/>
              <a:t> et </a:t>
            </a:r>
            <a:r>
              <a:rPr lang="fr-FR" dirty="0" err="1" smtClean="0"/>
              <a:t>Unicity</a:t>
            </a:r>
            <a:r>
              <a:rPr lang="fr-FR" smtClean="0"/>
              <a:t>.</a:t>
            </a:r>
            <a:endParaRPr lang="fr-FR" dirty="0" smtClean="0"/>
          </a:p>
          <a:p>
            <a:r>
              <a:rPr lang="fr-FR" dirty="0" smtClean="0"/>
              <a:t>GZ : Rétro planning inauguration </a:t>
            </a:r>
            <a:endParaRPr lang="fr-F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Budget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Objectifs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Lancer un centre de mieux être avec la location de 10 cabines, situé dans l’est parisien et en faire un centre pilote pour développer </a:t>
            </a:r>
            <a:r>
              <a:rPr lang="fr-FR" smtClean="0"/>
              <a:t>un réseau,</a:t>
            </a:r>
            <a:endParaRPr lang="fr-FR" dirty="0" smtClean="0"/>
          </a:p>
          <a:p>
            <a:r>
              <a:rPr lang="fr-FR" dirty="0" smtClean="0"/>
              <a:t>Développer dans un 2</a:t>
            </a:r>
            <a:r>
              <a:rPr lang="fr-FR" baseline="30000" dirty="0" smtClean="0"/>
              <a:t>ème</a:t>
            </a:r>
            <a:r>
              <a:rPr lang="fr-FR" dirty="0" smtClean="0"/>
              <a:t> temps plusieurs centres du même type (modèle commercial à décider)</a:t>
            </a: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Cibles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Les thérapeutes</a:t>
            </a:r>
          </a:p>
          <a:p>
            <a:r>
              <a:rPr lang="fr-FR" dirty="0" smtClean="0"/>
              <a:t>Les entreprises</a:t>
            </a:r>
          </a:p>
          <a:p>
            <a:r>
              <a:rPr lang="fr-FR" dirty="0" smtClean="0"/>
              <a:t>Les particuliers</a:t>
            </a:r>
          </a:p>
          <a:p>
            <a:r>
              <a:rPr lang="fr-FR" dirty="0" smtClean="0"/>
              <a:t>Les médecins</a:t>
            </a:r>
          </a:p>
          <a:p>
            <a:r>
              <a:rPr lang="fr-FR" dirty="0" smtClean="0"/>
              <a:t>Le personnel médical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Les thérapeutes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/>
              <a:t>Osthéopathes</a:t>
            </a:r>
            <a:r>
              <a:rPr lang="fr-FR" dirty="0" smtClean="0"/>
              <a:t>, </a:t>
            </a:r>
            <a:r>
              <a:rPr lang="fr-FR" dirty="0"/>
              <a:t>c</a:t>
            </a:r>
            <a:r>
              <a:rPr lang="fr-FR" dirty="0" smtClean="0"/>
              <a:t>hiropracteurs, naturopathes,</a:t>
            </a:r>
          </a:p>
          <a:p>
            <a:endParaRPr lang="fr-FR" dirty="0"/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 Identifier le nombre de contacts sur la zone géographique Nogent, Le Perreux, Rosny sous bois, Noisy-le-Grand, Champs sur Marne, Champigny, Vincennes, Gournay, </a:t>
            </a:r>
            <a:r>
              <a:rPr lang="fr-FR" dirty="0" err="1" smtClean="0"/>
              <a:t>Monteuil</a:t>
            </a:r>
            <a:r>
              <a:rPr lang="fr-FR" dirty="0" smtClean="0"/>
              <a:t>, + les informer en allant les voir ou en les appelant.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Les entreprises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Entreprises situées sur Val de Fontenay (94), Nogent, Champigny, le 77, Paris les 19</a:t>
            </a:r>
            <a:r>
              <a:rPr lang="fr-FR" baseline="30000" dirty="0" smtClean="0"/>
              <a:t>ème</a:t>
            </a:r>
            <a:r>
              <a:rPr lang="fr-FR" dirty="0" smtClean="0"/>
              <a:t> 20</a:t>
            </a:r>
            <a:r>
              <a:rPr lang="fr-FR" baseline="30000" dirty="0" smtClean="0"/>
              <a:t>ème</a:t>
            </a:r>
            <a:r>
              <a:rPr lang="fr-FR" dirty="0" smtClean="0"/>
              <a:t>, 12</a:t>
            </a:r>
            <a:r>
              <a:rPr lang="fr-FR" baseline="30000" dirty="0" smtClean="0"/>
              <a:t>ème</a:t>
            </a:r>
            <a:endParaRPr lang="fr-FR" dirty="0" smtClean="0"/>
          </a:p>
          <a:p>
            <a:endParaRPr lang="fr-FR" dirty="0"/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 Qualifier les contacts du fichier entreprises pour les informer par tel et par email.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Leur présenter l’offre Entreprise.</a:t>
            </a:r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Les particuliers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4525963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Particuliers habitant sur site et limitrophe</a:t>
            </a:r>
          </a:p>
          <a:p>
            <a:pPr>
              <a:buNone/>
            </a:pPr>
            <a:endParaRPr lang="fr-FR" dirty="0"/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Mise à jour du site web, de la page </a:t>
            </a:r>
            <a:r>
              <a:rPr lang="fr-FR" dirty="0" err="1" smtClean="0"/>
              <a:t>Facebook</a:t>
            </a:r>
            <a:endParaRPr lang="fr-FR" dirty="0" smtClean="0"/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Informer via les pharmaciens, les centres médicaux, les commerçants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Le réseau d’amis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Le journal de la ville (annonce ou pub)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Pages Jaunes</a:t>
            </a:r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Les médecins (prescription)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Centres médicaux et généralistes, cardiologues, gynécologues, oncologues, </a:t>
            </a:r>
            <a:r>
              <a:rPr lang="fr-FR" dirty="0" err="1" smtClean="0"/>
              <a:t>endocrynologues</a:t>
            </a:r>
            <a:r>
              <a:rPr lang="fr-FR" dirty="0" smtClean="0"/>
              <a:t>, pédopsychiatres, psychologues cliniciens, pharmacies, dentiste)</a:t>
            </a:r>
          </a:p>
          <a:p>
            <a:pPr>
              <a:buNone/>
            </a:pPr>
            <a:endParaRPr lang="fr-FR" dirty="0"/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Recenser le comptage (1</a:t>
            </a:r>
            <a:r>
              <a:rPr lang="fr-FR" baseline="30000" dirty="0" smtClean="0"/>
              <a:t>ère</a:t>
            </a:r>
            <a:r>
              <a:rPr lang="fr-FR" dirty="0" smtClean="0"/>
              <a:t> estimation : environ 100 contacts sur Nogent et Le Perreux), les informer par email ou par téléphone (les secrétariats).</a:t>
            </a:r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Partenariats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Fabricant de compléments nutritionnels</a:t>
            </a:r>
          </a:p>
          <a:p>
            <a:r>
              <a:rPr lang="fr-FR" dirty="0" smtClean="0"/>
              <a:t>Fabricant d’huiles en aromathérapie santé</a:t>
            </a:r>
          </a:p>
          <a:p>
            <a:r>
              <a:rPr lang="fr-FR" dirty="0" smtClean="0"/>
              <a:t>Produits liés au </a:t>
            </a:r>
            <a:r>
              <a:rPr lang="fr-FR" dirty="0" err="1" smtClean="0"/>
              <a:t>cardiofeedback</a:t>
            </a:r>
            <a:endParaRPr lang="fr-FR" dirty="0"/>
          </a:p>
          <a:p>
            <a:r>
              <a:rPr lang="fr-FR" dirty="0" smtClean="0"/>
              <a:t>Les écoles de thérapeutes</a:t>
            </a:r>
          </a:p>
          <a:p>
            <a:endParaRPr lang="fr-FR" dirty="0"/>
          </a:p>
          <a:p>
            <a:pPr>
              <a:buNone/>
            </a:pPr>
            <a:r>
              <a:rPr lang="fr-FR" dirty="0" smtClean="0"/>
              <a:t>Montage contrat de partenariat pour proposer les produits avec un % de commissionnement</a:t>
            </a:r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Partenaires possibles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sz="1400" dirty="0" err="1" smtClean="0"/>
              <a:t>Symbiotic</a:t>
            </a:r>
            <a:endParaRPr lang="fr-FR" sz="1400" dirty="0" smtClean="0"/>
          </a:p>
          <a:p>
            <a:r>
              <a:rPr lang="fr-FR" sz="1400" dirty="0" smtClean="0"/>
              <a:t>EONA</a:t>
            </a:r>
          </a:p>
          <a:p>
            <a:r>
              <a:rPr lang="fr-FR" sz="1400" dirty="0" smtClean="0"/>
              <a:t>Bastide Confort</a:t>
            </a:r>
          </a:p>
          <a:p>
            <a:r>
              <a:rPr lang="fr-FR" sz="1400" dirty="0" smtClean="0"/>
              <a:t>Laboratoires </a:t>
            </a:r>
            <a:r>
              <a:rPr lang="fr-FR" sz="1400" dirty="0" err="1" smtClean="0"/>
              <a:t>Phyt’s</a:t>
            </a:r>
            <a:endParaRPr lang="fr-FR" sz="1400" dirty="0" smtClean="0"/>
          </a:p>
          <a:p>
            <a:r>
              <a:rPr lang="fr-FR" sz="1400" dirty="0" err="1" smtClean="0"/>
              <a:t>SophroMotion</a:t>
            </a:r>
            <a:r>
              <a:rPr lang="fr-FR" sz="1400" dirty="0" smtClean="0"/>
              <a:t> (Association de Sophrologues)</a:t>
            </a:r>
          </a:p>
          <a:p>
            <a:r>
              <a:rPr lang="fr-FR" sz="1400" dirty="0" smtClean="0"/>
              <a:t>Senior Compagnie</a:t>
            </a:r>
          </a:p>
          <a:p>
            <a:r>
              <a:rPr lang="fr-FR" sz="1400" dirty="0" err="1" smtClean="0"/>
              <a:t>Bysevia</a:t>
            </a:r>
            <a:endParaRPr lang="fr-FR" sz="1400" dirty="0" smtClean="0"/>
          </a:p>
          <a:p>
            <a:r>
              <a:rPr lang="fr-FR" sz="1400" dirty="0" smtClean="0"/>
              <a:t>IGB (</a:t>
            </a:r>
            <a:r>
              <a:rPr lang="fr-FR" sz="1400" dirty="0"/>
              <a:t>Institut Gregory </a:t>
            </a:r>
            <a:r>
              <a:rPr lang="fr-FR" sz="1400" dirty="0" smtClean="0"/>
              <a:t>Bateson)</a:t>
            </a:r>
          </a:p>
          <a:p>
            <a:r>
              <a:rPr lang="fr-FR" sz="1400" dirty="0" err="1"/>
              <a:t>ceccof</a:t>
            </a:r>
            <a:r>
              <a:rPr lang="fr-FR" sz="1400" dirty="0"/>
              <a:t> </a:t>
            </a:r>
            <a:r>
              <a:rPr lang="fr-FR" sz="1400" dirty="0" err="1" smtClean="0"/>
              <a:t>Therapie</a:t>
            </a:r>
            <a:r>
              <a:rPr lang="fr-FR" sz="1400" dirty="0" smtClean="0"/>
              <a:t> familiale</a:t>
            </a:r>
          </a:p>
          <a:p>
            <a:r>
              <a:rPr lang="fr-FR" sz="1400" dirty="0" smtClean="0"/>
              <a:t>ANPEIP</a:t>
            </a:r>
          </a:p>
          <a:p>
            <a:r>
              <a:rPr lang="fr-FR" sz="1400" dirty="0" smtClean="0"/>
              <a:t>AFEP</a:t>
            </a:r>
          </a:p>
          <a:p>
            <a:r>
              <a:rPr lang="fr-FR" sz="1400" dirty="0" smtClean="0"/>
              <a:t>CNAHP </a:t>
            </a:r>
            <a:r>
              <a:rPr lang="fr-FR" sz="1400" dirty="0"/>
              <a:t>Centre National d'Aide aux enfants et adolescents à Haut Potentiel sur </a:t>
            </a:r>
            <a:r>
              <a:rPr lang="fr-FR" sz="1400" b="1" dirty="0"/>
              <a:t>Rennes</a:t>
            </a:r>
            <a:r>
              <a:rPr lang="fr-FR" sz="1400" dirty="0" smtClean="0"/>
              <a:t> </a:t>
            </a:r>
            <a:r>
              <a:rPr lang="fr-FR" sz="1400" dirty="0">
                <a:hlinkClick r:id="rId2"/>
              </a:rPr>
              <a:t>Présentation du CNAHP </a:t>
            </a:r>
            <a:r>
              <a:rPr lang="fr-FR" sz="1400" dirty="0" smtClean="0">
                <a:hlinkClick r:id="rId2"/>
              </a:rPr>
              <a:t>– </a:t>
            </a:r>
            <a:r>
              <a:rPr lang="fr-FR" sz="1400" dirty="0" err="1" smtClean="0">
                <a:hlinkClick r:id="rId2"/>
              </a:rPr>
              <a:t>Prekos</a:t>
            </a:r>
            <a:endParaRPr lang="fr-FR" sz="1400" dirty="0" smtClean="0"/>
          </a:p>
          <a:p>
            <a:r>
              <a:rPr lang="fr-FR" sz="1400" dirty="0" smtClean="0"/>
              <a:t>Institut Mentis Brigitte </a:t>
            </a:r>
            <a:r>
              <a:rPr lang="fr-FR" sz="1400" dirty="0" err="1" smtClean="0"/>
              <a:t>Forgeot</a:t>
            </a:r>
            <a:endParaRPr lang="fr-FR" sz="1400" dirty="0" smtClean="0"/>
          </a:p>
          <a:p>
            <a:r>
              <a:rPr lang="fr-FR" sz="1400" dirty="0" smtClean="0"/>
              <a:t>Sabine Bataille : Label SQVT pour thérapeute</a:t>
            </a:r>
          </a:p>
          <a:p>
            <a:r>
              <a:rPr lang="fr-FR" sz="1400" dirty="0" smtClean="0"/>
              <a:t>Jean-Michel </a:t>
            </a:r>
            <a:r>
              <a:rPr lang="fr-FR" sz="1400" dirty="0" err="1" smtClean="0"/>
              <a:t>Gurret</a:t>
            </a:r>
            <a:endParaRPr lang="fr-FR" sz="1400" dirty="0" smtClean="0"/>
          </a:p>
          <a:p>
            <a:r>
              <a:rPr lang="fr-FR" sz="1400" dirty="0" smtClean="0"/>
              <a:t>BLF Académie</a:t>
            </a:r>
          </a:p>
          <a:p>
            <a:r>
              <a:rPr lang="fr-FR" sz="1400" dirty="0" err="1" smtClean="0"/>
              <a:t>Joackim</a:t>
            </a:r>
            <a:r>
              <a:rPr lang="fr-FR" sz="1400" dirty="0" smtClean="0"/>
              <a:t> </a:t>
            </a:r>
            <a:r>
              <a:rPr lang="fr-FR" sz="1400" dirty="0" err="1" smtClean="0"/>
              <a:t>Roberfroid</a:t>
            </a:r>
            <a:endParaRPr lang="fr-FR" sz="1400" dirty="0" smtClean="0"/>
          </a:p>
          <a:p>
            <a:endParaRPr lang="fr-FR" sz="1400" dirty="0"/>
          </a:p>
          <a:p>
            <a:endParaRPr lang="fr-FR" sz="1400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5854753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1649</TotalTime>
  <Words>472</Words>
  <Application>Microsoft Office PowerPoint</Application>
  <PresentationFormat>Affichage à l'écran (4:3)</PresentationFormat>
  <Paragraphs>76</Paragraphs>
  <Slides>15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Thème Office</vt:lpstr>
      <vt:lpstr>Plan Marketing</vt:lpstr>
      <vt:lpstr>Objectifs</vt:lpstr>
      <vt:lpstr>Cibles</vt:lpstr>
      <vt:lpstr>Les thérapeutes</vt:lpstr>
      <vt:lpstr>Les entreprises</vt:lpstr>
      <vt:lpstr>Les particuliers</vt:lpstr>
      <vt:lpstr>Les médecins (prescription)</vt:lpstr>
      <vt:lpstr>Partenariats</vt:lpstr>
      <vt:lpstr>Partenaires possibles</vt:lpstr>
      <vt:lpstr>Evénements</vt:lpstr>
      <vt:lpstr>Communication</vt:lpstr>
      <vt:lpstr>Juridique </vt:lpstr>
      <vt:lpstr>Rétroplanning</vt:lpstr>
      <vt:lpstr>Plan d’actions</vt:lpstr>
      <vt:lpstr>Budget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Celine</dc:creator>
  <cp:lastModifiedBy>Dell</cp:lastModifiedBy>
  <cp:revision>56</cp:revision>
  <dcterms:created xsi:type="dcterms:W3CDTF">2015-03-05T10:27:34Z</dcterms:created>
  <dcterms:modified xsi:type="dcterms:W3CDTF">2015-06-22T21:39:56Z</dcterms:modified>
</cp:coreProperties>
</file>