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3232E-03E0-7744-97BF-ED4713BCF6EC}" type="doc">
      <dgm:prSet loTypeId="urn:microsoft.com/office/officeart/2005/8/layout/hierarchy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A4F412-BBC4-B343-B88C-C2162682C109}">
      <dgm:prSet phldrT="[Texte]"/>
      <dgm:spPr/>
      <dgm:t>
        <a:bodyPr/>
        <a:lstStyle/>
        <a:p>
          <a:r>
            <a:rPr lang="fr-FR" dirty="0" smtClean="0"/>
            <a:t>QVT Décideurs</a:t>
          </a:r>
          <a:endParaRPr lang="fr-FR" dirty="0"/>
        </a:p>
      </dgm:t>
    </dgm:pt>
    <dgm:pt modelId="{5DBC8632-A098-E74E-B454-30351445C12D}" type="parTrans" cxnId="{542BE243-C368-8544-A76F-B1BBF14CF087}">
      <dgm:prSet/>
      <dgm:spPr/>
      <dgm:t>
        <a:bodyPr/>
        <a:lstStyle/>
        <a:p>
          <a:endParaRPr lang="fr-FR"/>
        </a:p>
      </dgm:t>
    </dgm:pt>
    <dgm:pt modelId="{2A3E4C86-22C0-CD43-9DD8-7C7C007BC262}" type="sibTrans" cxnId="{542BE243-C368-8544-A76F-B1BBF14CF087}">
      <dgm:prSet/>
      <dgm:spPr/>
      <dgm:t>
        <a:bodyPr/>
        <a:lstStyle/>
        <a:p>
          <a:endParaRPr lang="fr-FR"/>
        </a:p>
      </dgm:t>
    </dgm:pt>
    <dgm:pt modelId="{A7494B44-93C2-A24A-9B93-D6EAC0D052D9}">
      <dgm:prSet phldrT="[Texte]"/>
      <dgm:spPr/>
      <dgm:t>
        <a:bodyPr/>
        <a:lstStyle/>
        <a:p>
          <a:r>
            <a:rPr lang="fr-FR" dirty="0" smtClean="0"/>
            <a:t>Présentiel (collectif)</a:t>
          </a:r>
          <a:endParaRPr lang="fr-FR" dirty="0"/>
        </a:p>
      </dgm:t>
    </dgm:pt>
    <dgm:pt modelId="{1279BEA5-65BE-F544-91DC-2F830BD94AB4}" type="parTrans" cxnId="{5E69E4B1-E6B0-834D-A251-952CC3214D8D}">
      <dgm:prSet/>
      <dgm:spPr/>
      <dgm:t>
        <a:bodyPr/>
        <a:lstStyle/>
        <a:p>
          <a:endParaRPr lang="fr-FR"/>
        </a:p>
      </dgm:t>
    </dgm:pt>
    <dgm:pt modelId="{6F45C558-0F7E-A843-9DC4-341667B69851}" type="sibTrans" cxnId="{5E69E4B1-E6B0-834D-A251-952CC3214D8D}">
      <dgm:prSet/>
      <dgm:spPr/>
      <dgm:t>
        <a:bodyPr/>
        <a:lstStyle/>
        <a:p>
          <a:endParaRPr lang="fr-FR"/>
        </a:p>
      </dgm:t>
    </dgm:pt>
    <dgm:pt modelId="{6AA72725-B8FC-324C-9C1B-B6AEBFF15F14}">
      <dgm:prSet phldrT="[Texte]"/>
      <dgm:spPr/>
      <dgm:t>
        <a:bodyPr/>
        <a:lstStyle/>
        <a:p>
          <a:r>
            <a:rPr lang="fr-FR" dirty="0" smtClean="0"/>
            <a:t>Prévention</a:t>
          </a:r>
          <a:endParaRPr lang="fr-FR" dirty="0"/>
        </a:p>
      </dgm:t>
    </dgm:pt>
    <dgm:pt modelId="{82F3A8B3-9C73-7C4A-8B5B-41D7C55CA5AA}" type="parTrans" cxnId="{A6594622-5C56-E041-B122-4292C063BE37}">
      <dgm:prSet/>
      <dgm:spPr/>
      <dgm:t>
        <a:bodyPr/>
        <a:lstStyle/>
        <a:p>
          <a:endParaRPr lang="fr-FR"/>
        </a:p>
      </dgm:t>
    </dgm:pt>
    <dgm:pt modelId="{E8188964-06F7-E446-B245-6C20191A2670}" type="sibTrans" cxnId="{A6594622-5C56-E041-B122-4292C063BE37}">
      <dgm:prSet/>
      <dgm:spPr/>
      <dgm:t>
        <a:bodyPr/>
        <a:lstStyle/>
        <a:p>
          <a:endParaRPr lang="fr-FR"/>
        </a:p>
      </dgm:t>
    </dgm:pt>
    <dgm:pt modelId="{9255F125-C3DC-C141-940C-57CD5365E67A}">
      <dgm:prSet phldrT="[Texte]"/>
      <dgm:spPr/>
      <dgm:t>
        <a:bodyPr/>
        <a:lstStyle/>
        <a:p>
          <a:r>
            <a:rPr lang="fr-FR" dirty="0" smtClean="0"/>
            <a:t>Résilience</a:t>
          </a:r>
          <a:endParaRPr lang="fr-FR" dirty="0"/>
        </a:p>
      </dgm:t>
    </dgm:pt>
    <dgm:pt modelId="{22776A7C-890E-2D42-8531-857071CB8BCF}" type="parTrans" cxnId="{6FE3F9C8-7AA9-4A4C-B2F8-CE2D69D00228}">
      <dgm:prSet/>
      <dgm:spPr/>
      <dgm:t>
        <a:bodyPr/>
        <a:lstStyle/>
        <a:p>
          <a:endParaRPr lang="fr-FR"/>
        </a:p>
      </dgm:t>
    </dgm:pt>
    <dgm:pt modelId="{56993285-A6EF-5C44-9B53-D24532F439AB}" type="sibTrans" cxnId="{6FE3F9C8-7AA9-4A4C-B2F8-CE2D69D00228}">
      <dgm:prSet/>
      <dgm:spPr/>
      <dgm:t>
        <a:bodyPr/>
        <a:lstStyle/>
        <a:p>
          <a:endParaRPr lang="fr-FR"/>
        </a:p>
      </dgm:t>
    </dgm:pt>
    <dgm:pt modelId="{446804FE-B94C-6346-8B4B-F7838EB85187}">
      <dgm:prSet phldrT="[Texte]"/>
      <dgm:spPr/>
      <dgm:t>
        <a:bodyPr/>
        <a:lstStyle/>
        <a:p>
          <a:r>
            <a:rPr lang="fr-FR" dirty="0" smtClean="0"/>
            <a:t>Digital (personnalisé)</a:t>
          </a:r>
          <a:endParaRPr lang="fr-FR" dirty="0"/>
        </a:p>
      </dgm:t>
    </dgm:pt>
    <dgm:pt modelId="{405ADA61-BAC6-CD4D-A375-D9DBD1E73514}" type="parTrans" cxnId="{962355AA-F048-9740-9AEA-98C90E78E72A}">
      <dgm:prSet/>
      <dgm:spPr/>
      <dgm:t>
        <a:bodyPr/>
        <a:lstStyle/>
        <a:p>
          <a:endParaRPr lang="fr-FR"/>
        </a:p>
      </dgm:t>
    </dgm:pt>
    <dgm:pt modelId="{0AD23C1B-9577-EB4F-AC1A-3F4C1D2B3436}" type="sibTrans" cxnId="{962355AA-F048-9740-9AEA-98C90E78E72A}">
      <dgm:prSet/>
      <dgm:spPr/>
      <dgm:t>
        <a:bodyPr/>
        <a:lstStyle/>
        <a:p>
          <a:endParaRPr lang="fr-FR"/>
        </a:p>
      </dgm:t>
    </dgm:pt>
    <dgm:pt modelId="{7289A512-45BC-5D43-B36C-F7A1C66E4C48}">
      <dgm:prSet phldrT="[Texte]"/>
      <dgm:spPr/>
      <dgm:t>
        <a:bodyPr/>
        <a:lstStyle/>
        <a:p>
          <a:r>
            <a:rPr lang="fr-FR" dirty="0" smtClean="0"/>
            <a:t>Les e-Bonnes Pratiques de résilience</a:t>
          </a:r>
          <a:endParaRPr lang="fr-FR" dirty="0"/>
        </a:p>
      </dgm:t>
    </dgm:pt>
    <dgm:pt modelId="{FEC9F999-8D73-124A-81B2-242017A2DB0B}" type="parTrans" cxnId="{CD93ECE8-06A5-FF40-AE6A-A32228F44DCF}">
      <dgm:prSet/>
      <dgm:spPr/>
      <dgm:t>
        <a:bodyPr/>
        <a:lstStyle/>
        <a:p>
          <a:endParaRPr lang="fr-FR"/>
        </a:p>
      </dgm:t>
    </dgm:pt>
    <dgm:pt modelId="{925ADEBC-5290-E24E-8C24-6D035E2B62DB}" type="sibTrans" cxnId="{CD93ECE8-06A5-FF40-AE6A-A32228F44DCF}">
      <dgm:prSet/>
      <dgm:spPr/>
      <dgm:t>
        <a:bodyPr/>
        <a:lstStyle/>
        <a:p>
          <a:endParaRPr lang="fr-FR"/>
        </a:p>
      </dgm:t>
    </dgm:pt>
    <dgm:pt modelId="{8A603CEB-FF4F-1544-998F-E3DCCEF3A4FE}">
      <dgm:prSet phldrT="[Texte]"/>
      <dgm:spPr/>
      <dgm:t>
        <a:bodyPr/>
        <a:lstStyle/>
        <a:p>
          <a:r>
            <a:rPr lang="fr-FR" dirty="0" smtClean="0"/>
            <a:t>1) Les décideurs de l’entreprise sont sensibles à la QoL des AA = licence de notre service</a:t>
          </a:r>
          <a:endParaRPr lang="fr-FR" dirty="0"/>
        </a:p>
      </dgm:t>
    </dgm:pt>
    <dgm:pt modelId="{86208717-752D-464E-824B-734C9B640394}" type="parTrans" cxnId="{6532070A-6D25-1847-BBB7-9E47BBA524CB}">
      <dgm:prSet/>
      <dgm:spPr/>
      <dgm:t>
        <a:bodyPr/>
        <a:lstStyle/>
        <a:p>
          <a:endParaRPr lang="fr-FR"/>
        </a:p>
      </dgm:t>
    </dgm:pt>
    <dgm:pt modelId="{B9B70517-B527-B641-8666-4376D2C61E5B}" type="sibTrans" cxnId="{6532070A-6D25-1847-BBB7-9E47BBA524CB}">
      <dgm:prSet/>
      <dgm:spPr/>
      <dgm:t>
        <a:bodyPr/>
        <a:lstStyle/>
        <a:p>
          <a:endParaRPr lang="fr-FR"/>
        </a:p>
      </dgm:t>
    </dgm:pt>
    <dgm:pt modelId="{9EDA1DFE-8133-B145-8C11-FAD62FD739B0}">
      <dgm:prSet phldrT="[Texte]"/>
      <dgm:spPr/>
      <dgm:t>
        <a:bodyPr/>
        <a:lstStyle/>
        <a:p>
          <a:r>
            <a:rPr lang="fr-FR" dirty="0" smtClean="0"/>
            <a:t>2) Sensibilisation des acteurs = AA et leurs entourages prof. et perso.</a:t>
          </a:r>
          <a:endParaRPr lang="fr-FR" dirty="0"/>
        </a:p>
      </dgm:t>
    </dgm:pt>
    <dgm:pt modelId="{8CBB6996-8B30-774D-B6EA-7881B3F3A8A4}" type="parTrans" cxnId="{F9825A47-C663-8642-8B32-4B12903975CC}">
      <dgm:prSet/>
      <dgm:spPr/>
      <dgm:t>
        <a:bodyPr/>
        <a:lstStyle/>
        <a:p>
          <a:endParaRPr lang="fr-FR"/>
        </a:p>
      </dgm:t>
    </dgm:pt>
    <dgm:pt modelId="{5EC4571E-2B8E-3D41-9ECF-D2A1BEC87822}" type="sibTrans" cxnId="{F9825A47-C663-8642-8B32-4B12903975CC}">
      <dgm:prSet/>
      <dgm:spPr/>
      <dgm:t>
        <a:bodyPr/>
        <a:lstStyle/>
        <a:p>
          <a:endParaRPr lang="fr-FR"/>
        </a:p>
      </dgm:t>
    </dgm:pt>
    <dgm:pt modelId="{A578BC43-2DC3-CF4B-A571-888B658B1222}">
      <dgm:prSet phldrT="[Texte]"/>
      <dgm:spPr/>
      <dgm:t>
        <a:bodyPr/>
        <a:lstStyle/>
        <a:p>
          <a:r>
            <a:rPr lang="fr-FR" dirty="0" smtClean="0"/>
            <a:t>3) Formation prévention / résilience</a:t>
          </a:r>
          <a:endParaRPr lang="fr-FR" dirty="0"/>
        </a:p>
      </dgm:t>
    </dgm:pt>
    <dgm:pt modelId="{C34F0734-A6C8-6F48-AAEC-E87CD643C484}" type="parTrans" cxnId="{6C34D29A-6CF3-6545-956B-F42DE02CD7E0}">
      <dgm:prSet/>
      <dgm:spPr/>
      <dgm:t>
        <a:bodyPr/>
        <a:lstStyle/>
        <a:p>
          <a:endParaRPr lang="fr-FR"/>
        </a:p>
      </dgm:t>
    </dgm:pt>
    <dgm:pt modelId="{D17765A3-4408-CC49-AF27-8F6C77F5C80D}" type="sibTrans" cxnId="{6C34D29A-6CF3-6545-956B-F42DE02CD7E0}">
      <dgm:prSet/>
      <dgm:spPr/>
      <dgm:t>
        <a:bodyPr/>
        <a:lstStyle/>
        <a:p>
          <a:endParaRPr lang="fr-FR"/>
        </a:p>
      </dgm:t>
    </dgm:pt>
    <dgm:pt modelId="{71CEDF97-1504-3A4D-9E3B-C18210F2C9ED}">
      <dgm:prSet phldrT="[Texte]"/>
      <dgm:spPr/>
      <dgm:t>
        <a:bodyPr/>
        <a:lstStyle/>
        <a:p>
          <a:r>
            <a:rPr lang="fr-FR" dirty="0" smtClean="0"/>
            <a:t>4) Accompagnement</a:t>
          </a:r>
          <a:endParaRPr lang="fr-FR" dirty="0"/>
        </a:p>
      </dgm:t>
    </dgm:pt>
    <dgm:pt modelId="{6E0AD92B-FD55-4A49-9107-88DA36D361FF}" type="parTrans" cxnId="{790CD2D5-1236-DB45-BB99-72AA7181C314}">
      <dgm:prSet/>
      <dgm:spPr/>
      <dgm:t>
        <a:bodyPr/>
        <a:lstStyle/>
        <a:p>
          <a:endParaRPr lang="fr-FR"/>
        </a:p>
      </dgm:t>
    </dgm:pt>
    <dgm:pt modelId="{BA658769-A7B7-4646-B5B1-653C076E8E31}" type="sibTrans" cxnId="{790CD2D5-1236-DB45-BB99-72AA7181C314}">
      <dgm:prSet/>
      <dgm:spPr/>
      <dgm:t>
        <a:bodyPr/>
        <a:lstStyle/>
        <a:p>
          <a:endParaRPr lang="fr-FR"/>
        </a:p>
      </dgm:t>
    </dgm:pt>
    <dgm:pt modelId="{DC4D4FDE-87DB-E64F-95E0-8C500AD92631}">
      <dgm:prSet phldrT="[Texte]"/>
      <dgm:spPr/>
      <dgm:t>
        <a:bodyPr/>
        <a:lstStyle/>
        <a:p>
          <a:r>
            <a:rPr lang="fr-FR" dirty="0" smtClean="0"/>
            <a:t>Coaching</a:t>
          </a:r>
          <a:endParaRPr lang="fr-FR" dirty="0"/>
        </a:p>
      </dgm:t>
    </dgm:pt>
    <dgm:pt modelId="{1EAA08FC-08BE-454A-BE85-EBBA9AAD7C74}" type="parTrans" cxnId="{2489A49C-60A7-6244-96FD-FC75F684EF8C}">
      <dgm:prSet/>
      <dgm:spPr/>
      <dgm:t>
        <a:bodyPr/>
        <a:lstStyle/>
        <a:p>
          <a:endParaRPr lang="fr-FR"/>
        </a:p>
      </dgm:t>
    </dgm:pt>
    <dgm:pt modelId="{77E2D412-B5FF-CC4D-BAC5-65A1DF9055B3}" type="sibTrans" cxnId="{2489A49C-60A7-6244-96FD-FC75F684EF8C}">
      <dgm:prSet/>
      <dgm:spPr/>
      <dgm:t>
        <a:bodyPr/>
        <a:lstStyle/>
        <a:p>
          <a:endParaRPr lang="fr-FR"/>
        </a:p>
      </dgm:t>
    </dgm:pt>
    <dgm:pt modelId="{3DFF2881-FB62-2C45-9545-E33695F53EF4}">
      <dgm:prSet phldrT="[Texte]"/>
      <dgm:spPr/>
      <dgm:t>
        <a:bodyPr/>
        <a:lstStyle/>
        <a:p>
          <a:r>
            <a:rPr lang="fr-FR" dirty="0" smtClean="0"/>
            <a:t>Digital coaching</a:t>
          </a:r>
          <a:endParaRPr lang="fr-FR" dirty="0"/>
        </a:p>
      </dgm:t>
    </dgm:pt>
    <dgm:pt modelId="{803DDC4E-235B-F845-A694-79466E1B555D}" type="parTrans" cxnId="{B7C69094-07EF-D14E-AAD5-81DE6E284B80}">
      <dgm:prSet/>
      <dgm:spPr/>
      <dgm:t>
        <a:bodyPr/>
        <a:lstStyle/>
        <a:p>
          <a:endParaRPr lang="fr-FR"/>
        </a:p>
      </dgm:t>
    </dgm:pt>
    <dgm:pt modelId="{3D91B124-FF9A-1644-AB1F-5E52373CBAB5}" type="sibTrans" cxnId="{B7C69094-07EF-D14E-AAD5-81DE6E284B80}">
      <dgm:prSet/>
      <dgm:spPr/>
      <dgm:t>
        <a:bodyPr/>
        <a:lstStyle/>
        <a:p>
          <a:endParaRPr lang="fr-FR"/>
        </a:p>
      </dgm:t>
    </dgm:pt>
    <dgm:pt modelId="{3B8F0DA2-4EAC-5843-9159-7C54FC417218}" type="pres">
      <dgm:prSet presAssocID="{0853232E-03E0-7744-97BF-ED4713BCF6E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95C7F62-9354-C34C-A9F5-9AA61B651896}" type="pres">
      <dgm:prSet presAssocID="{0853232E-03E0-7744-97BF-ED4713BCF6EC}" presName="hierFlow" presStyleCnt="0"/>
      <dgm:spPr/>
    </dgm:pt>
    <dgm:pt modelId="{090A00AB-0B38-424E-9EFF-507533AD90C1}" type="pres">
      <dgm:prSet presAssocID="{0853232E-03E0-7744-97BF-ED4713BCF6EC}" presName="firstBuf" presStyleCnt="0"/>
      <dgm:spPr/>
    </dgm:pt>
    <dgm:pt modelId="{F1583DDD-2890-B842-A5C4-44476F414439}" type="pres">
      <dgm:prSet presAssocID="{0853232E-03E0-7744-97BF-ED4713BCF6E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293AA47-10FD-6B41-87E4-CEC396AFA60E}" type="pres">
      <dgm:prSet presAssocID="{F4A4F412-BBC4-B343-B88C-C2162682C109}" presName="Name17" presStyleCnt="0"/>
      <dgm:spPr/>
    </dgm:pt>
    <dgm:pt modelId="{36E2270D-30B8-2C43-84DA-6F95B41DEEB9}" type="pres">
      <dgm:prSet presAssocID="{F4A4F412-BBC4-B343-B88C-C2162682C109}" presName="level1Shape" presStyleLbl="node0" presStyleIdx="0" presStyleCnt="1" custScaleX="89556" custLinFactY="-13082" custLinFactNeighborX="-34413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D66387E-76BA-A648-9798-AE8D55865893}" type="pres">
      <dgm:prSet presAssocID="{F4A4F412-BBC4-B343-B88C-C2162682C109}" presName="hierChild2" presStyleCnt="0"/>
      <dgm:spPr/>
    </dgm:pt>
    <dgm:pt modelId="{62F50F3E-E944-274F-AFAF-59200305B443}" type="pres">
      <dgm:prSet presAssocID="{1279BEA5-65BE-F544-91DC-2F830BD94AB4}" presName="Name25" presStyleLbl="parChTrans1D2" presStyleIdx="0" presStyleCnt="2"/>
      <dgm:spPr/>
      <dgm:t>
        <a:bodyPr/>
        <a:lstStyle/>
        <a:p>
          <a:endParaRPr lang="fr-FR"/>
        </a:p>
      </dgm:t>
    </dgm:pt>
    <dgm:pt modelId="{12CF9BA6-AD57-5443-BC27-ED3AB49FE8FF}" type="pres">
      <dgm:prSet presAssocID="{1279BEA5-65BE-F544-91DC-2F830BD94AB4}" presName="connTx" presStyleLbl="parChTrans1D2" presStyleIdx="0" presStyleCnt="2"/>
      <dgm:spPr/>
      <dgm:t>
        <a:bodyPr/>
        <a:lstStyle/>
        <a:p>
          <a:endParaRPr lang="fr-FR"/>
        </a:p>
      </dgm:t>
    </dgm:pt>
    <dgm:pt modelId="{9073D900-AF4C-C243-BCBA-F78BDE65BD01}" type="pres">
      <dgm:prSet presAssocID="{A7494B44-93C2-A24A-9B93-D6EAC0D052D9}" presName="Name30" presStyleCnt="0"/>
      <dgm:spPr/>
    </dgm:pt>
    <dgm:pt modelId="{D917AAB2-C644-C94C-AA96-C792686B668C}" type="pres">
      <dgm:prSet presAssocID="{A7494B44-93C2-A24A-9B93-D6EAC0D052D9}" presName="level2Shape" presStyleLbl="node2" presStyleIdx="0" presStyleCnt="2" custLinFactY="-24096" custLinFactNeighborX="-14815" custLinFactNeighborY="-100000"/>
      <dgm:spPr/>
      <dgm:t>
        <a:bodyPr/>
        <a:lstStyle/>
        <a:p>
          <a:endParaRPr lang="fr-FR"/>
        </a:p>
      </dgm:t>
    </dgm:pt>
    <dgm:pt modelId="{4FFCCF5D-1A10-144F-9517-E7E57AEFCD94}" type="pres">
      <dgm:prSet presAssocID="{A7494B44-93C2-A24A-9B93-D6EAC0D052D9}" presName="hierChild3" presStyleCnt="0"/>
      <dgm:spPr/>
    </dgm:pt>
    <dgm:pt modelId="{159CDBB5-63B9-4B46-BB4C-4775B8024E57}" type="pres">
      <dgm:prSet presAssocID="{82F3A8B3-9C73-7C4A-8B5B-41D7C55CA5AA}" presName="Name25" presStyleLbl="parChTrans1D3" presStyleIdx="0" presStyleCnt="3"/>
      <dgm:spPr/>
      <dgm:t>
        <a:bodyPr/>
        <a:lstStyle/>
        <a:p>
          <a:endParaRPr lang="fr-FR"/>
        </a:p>
      </dgm:t>
    </dgm:pt>
    <dgm:pt modelId="{D9655C54-71CF-AF4C-95E1-48EA9852F077}" type="pres">
      <dgm:prSet presAssocID="{82F3A8B3-9C73-7C4A-8B5B-41D7C55CA5AA}" presName="connTx" presStyleLbl="parChTrans1D3" presStyleIdx="0" presStyleCnt="3"/>
      <dgm:spPr/>
      <dgm:t>
        <a:bodyPr/>
        <a:lstStyle/>
        <a:p>
          <a:endParaRPr lang="fr-FR"/>
        </a:p>
      </dgm:t>
    </dgm:pt>
    <dgm:pt modelId="{1582FCA8-8C72-6F49-968F-876FF5DC4854}" type="pres">
      <dgm:prSet presAssocID="{6AA72725-B8FC-324C-9C1B-B6AEBFF15F14}" presName="Name30" presStyleCnt="0"/>
      <dgm:spPr/>
    </dgm:pt>
    <dgm:pt modelId="{65C18D29-D1DC-8340-B7C7-6A2D0EBD683D}" type="pres">
      <dgm:prSet presAssocID="{6AA72725-B8FC-324C-9C1B-B6AEBFF15F14}" presName="level2Shape" presStyleLbl="node3" presStyleIdx="0" presStyleCnt="3" custLinFactNeighborX="-5591" custLinFactNeighborY="-73567"/>
      <dgm:spPr/>
      <dgm:t>
        <a:bodyPr/>
        <a:lstStyle/>
        <a:p>
          <a:endParaRPr lang="fr-FR"/>
        </a:p>
      </dgm:t>
    </dgm:pt>
    <dgm:pt modelId="{CA999FEF-BC07-9749-83D5-4346A0EEA180}" type="pres">
      <dgm:prSet presAssocID="{6AA72725-B8FC-324C-9C1B-B6AEBFF15F14}" presName="hierChild3" presStyleCnt="0"/>
      <dgm:spPr/>
    </dgm:pt>
    <dgm:pt modelId="{F753726D-EA17-D74C-970E-B90AC15DE6C0}" type="pres">
      <dgm:prSet presAssocID="{1EAA08FC-08BE-454A-BE85-EBBA9AAD7C74}" presName="Name25" presStyleLbl="parChTrans1D4" presStyleIdx="0" presStyleCnt="2"/>
      <dgm:spPr/>
      <dgm:t>
        <a:bodyPr/>
        <a:lstStyle/>
        <a:p>
          <a:endParaRPr lang="fr-FR"/>
        </a:p>
      </dgm:t>
    </dgm:pt>
    <dgm:pt modelId="{54318DAB-E3BC-9B47-87FB-E4FE77F9C9FD}" type="pres">
      <dgm:prSet presAssocID="{1EAA08FC-08BE-454A-BE85-EBBA9AAD7C74}" presName="connTx" presStyleLbl="parChTrans1D4" presStyleIdx="0" presStyleCnt="2"/>
      <dgm:spPr/>
      <dgm:t>
        <a:bodyPr/>
        <a:lstStyle/>
        <a:p>
          <a:endParaRPr lang="fr-FR"/>
        </a:p>
      </dgm:t>
    </dgm:pt>
    <dgm:pt modelId="{373F1965-A2F8-9448-BFD6-433EDB27E5E2}" type="pres">
      <dgm:prSet presAssocID="{DC4D4FDE-87DB-E64F-95E0-8C500AD92631}" presName="Name30" presStyleCnt="0"/>
      <dgm:spPr/>
    </dgm:pt>
    <dgm:pt modelId="{5C211D99-13F1-2640-A8CB-CCC3D4F1D099}" type="pres">
      <dgm:prSet presAssocID="{DC4D4FDE-87DB-E64F-95E0-8C500AD92631}" presName="level2Shape" presStyleLbl="node4" presStyleIdx="0" presStyleCnt="2" custLinFactNeighborX="1335" custLinFactNeighborY="-69955"/>
      <dgm:spPr/>
      <dgm:t>
        <a:bodyPr/>
        <a:lstStyle/>
        <a:p>
          <a:endParaRPr lang="fr-FR"/>
        </a:p>
      </dgm:t>
    </dgm:pt>
    <dgm:pt modelId="{4056170B-950A-0B4A-B0D8-0B407CFC7C81}" type="pres">
      <dgm:prSet presAssocID="{DC4D4FDE-87DB-E64F-95E0-8C500AD92631}" presName="hierChild3" presStyleCnt="0"/>
      <dgm:spPr/>
    </dgm:pt>
    <dgm:pt modelId="{34EABF60-FDC4-9A4A-9CA9-FEB36A6DF549}" type="pres">
      <dgm:prSet presAssocID="{22776A7C-890E-2D42-8531-857071CB8BCF}" presName="Name25" presStyleLbl="parChTrans1D3" presStyleIdx="1" presStyleCnt="3"/>
      <dgm:spPr/>
      <dgm:t>
        <a:bodyPr/>
        <a:lstStyle/>
        <a:p>
          <a:endParaRPr lang="fr-FR"/>
        </a:p>
      </dgm:t>
    </dgm:pt>
    <dgm:pt modelId="{0FCD8397-EE5D-8F4F-84A8-6777A4DDFD5A}" type="pres">
      <dgm:prSet presAssocID="{22776A7C-890E-2D42-8531-857071CB8BCF}" presName="connTx" presStyleLbl="parChTrans1D3" presStyleIdx="1" presStyleCnt="3"/>
      <dgm:spPr/>
      <dgm:t>
        <a:bodyPr/>
        <a:lstStyle/>
        <a:p>
          <a:endParaRPr lang="fr-FR"/>
        </a:p>
      </dgm:t>
    </dgm:pt>
    <dgm:pt modelId="{3D3190FB-D2BC-1D44-A404-EA02074C16B3}" type="pres">
      <dgm:prSet presAssocID="{9255F125-C3DC-C141-940C-57CD5365E67A}" presName="Name30" presStyleCnt="0"/>
      <dgm:spPr/>
    </dgm:pt>
    <dgm:pt modelId="{7F05A9A0-E51B-A442-B337-091BE90817D7}" type="pres">
      <dgm:prSet presAssocID="{9255F125-C3DC-C141-940C-57CD5365E67A}" presName="level2Shape" presStyleLbl="node3" presStyleIdx="1" presStyleCnt="3" custLinFactNeighborX="-6019" custLinFactNeighborY="-15942"/>
      <dgm:spPr/>
      <dgm:t>
        <a:bodyPr/>
        <a:lstStyle/>
        <a:p>
          <a:endParaRPr lang="fr-FR"/>
        </a:p>
      </dgm:t>
    </dgm:pt>
    <dgm:pt modelId="{1D84ABD0-3C91-F942-8379-F4D1E1DF3C45}" type="pres">
      <dgm:prSet presAssocID="{9255F125-C3DC-C141-940C-57CD5365E67A}" presName="hierChild3" presStyleCnt="0"/>
      <dgm:spPr/>
    </dgm:pt>
    <dgm:pt modelId="{A5EB0434-D680-1D4D-9143-FD7085C425BB}" type="pres">
      <dgm:prSet presAssocID="{405ADA61-BAC6-CD4D-A375-D9DBD1E73514}" presName="Name25" presStyleLbl="parChTrans1D2" presStyleIdx="1" presStyleCnt="2"/>
      <dgm:spPr/>
      <dgm:t>
        <a:bodyPr/>
        <a:lstStyle/>
        <a:p>
          <a:endParaRPr lang="fr-FR"/>
        </a:p>
      </dgm:t>
    </dgm:pt>
    <dgm:pt modelId="{C9A6D53B-CC81-F94D-AF7B-FB397284D3B7}" type="pres">
      <dgm:prSet presAssocID="{405ADA61-BAC6-CD4D-A375-D9DBD1E73514}" presName="connTx" presStyleLbl="parChTrans1D2" presStyleIdx="1" presStyleCnt="2"/>
      <dgm:spPr/>
      <dgm:t>
        <a:bodyPr/>
        <a:lstStyle/>
        <a:p>
          <a:endParaRPr lang="fr-FR"/>
        </a:p>
      </dgm:t>
    </dgm:pt>
    <dgm:pt modelId="{DC24D000-3CFA-5448-BBCC-252D131CB111}" type="pres">
      <dgm:prSet presAssocID="{446804FE-B94C-6346-8B4B-F7838EB85187}" presName="Name30" presStyleCnt="0"/>
      <dgm:spPr/>
    </dgm:pt>
    <dgm:pt modelId="{09AD82F0-BC29-3148-B219-34E69D1F8DD7}" type="pres">
      <dgm:prSet presAssocID="{446804FE-B94C-6346-8B4B-F7838EB85187}" presName="level2Shape" presStyleLbl="node2" presStyleIdx="1" presStyleCnt="2" custLinFactNeighborX="-13892" custLinFactNeighborY="22747"/>
      <dgm:spPr/>
      <dgm:t>
        <a:bodyPr/>
        <a:lstStyle/>
        <a:p>
          <a:endParaRPr lang="fr-FR"/>
        </a:p>
      </dgm:t>
    </dgm:pt>
    <dgm:pt modelId="{D7DEEBC0-5952-7B46-889F-E08B77B1AFB2}" type="pres">
      <dgm:prSet presAssocID="{446804FE-B94C-6346-8B4B-F7838EB85187}" presName="hierChild3" presStyleCnt="0"/>
      <dgm:spPr/>
    </dgm:pt>
    <dgm:pt modelId="{4985A111-B6D0-E743-8288-2E4EF19EDBAD}" type="pres">
      <dgm:prSet presAssocID="{FEC9F999-8D73-124A-81B2-242017A2DB0B}" presName="Name25" presStyleLbl="parChTrans1D3" presStyleIdx="2" presStyleCnt="3"/>
      <dgm:spPr/>
      <dgm:t>
        <a:bodyPr/>
        <a:lstStyle/>
        <a:p>
          <a:endParaRPr lang="fr-FR"/>
        </a:p>
      </dgm:t>
    </dgm:pt>
    <dgm:pt modelId="{B917C555-F8C8-7A42-BA7D-F81208B3076F}" type="pres">
      <dgm:prSet presAssocID="{FEC9F999-8D73-124A-81B2-242017A2DB0B}" presName="connTx" presStyleLbl="parChTrans1D3" presStyleIdx="2" presStyleCnt="3"/>
      <dgm:spPr/>
      <dgm:t>
        <a:bodyPr/>
        <a:lstStyle/>
        <a:p>
          <a:endParaRPr lang="fr-FR"/>
        </a:p>
      </dgm:t>
    </dgm:pt>
    <dgm:pt modelId="{D75AE182-28FB-7C44-931B-B50B2C2B65C7}" type="pres">
      <dgm:prSet presAssocID="{7289A512-45BC-5D43-B36C-F7A1C66E4C48}" presName="Name30" presStyleCnt="0"/>
      <dgm:spPr/>
    </dgm:pt>
    <dgm:pt modelId="{94F0A5F0-0A1C-4147-8ADB-11C729C711E9}" type="pres">
      <dgm:prSet presAssocID="{7289A512-45BC-5D43-B36C-F7A1C66E4C48}" presName="level2Shape" presStyleLbl="node3" presStyleIdx="2" presStyleCnt="3" custLinFactNeighborX="-9774" custLinFactNeighborY="26664"/>
      <dgm:spPr/>
      <dgm:t>
        <a:bodyPr/>
        <a:lstStyle/>
        <a:p>
          <a:endParaRPr lang="fr-FR"/>
        </a:p>
      </dgm:t>
    </dgm:pt>
    <dgm:pt modelId="{EF0D5C1B-B101-CE40-9414-0DABF36EE2B8}" type="pres">
      <dgm:prSet presAssocID="{7289A512-45BC-5D43-B36C-F7A1C66E4C48}" presName="hierChild3" presStyleCnt="0"/>
      <dgm:spPr/>
    </dgm:pt>
    <dgm:pt modelId="{9DA872EE-CA13-334B-B228-0F0492FD20C7}" type="pres">
      <dgm:prSet presAssocID="{803DDC4E-235B-F845-A694-79466E1B555D}" presName="Name25" presStyleLbl="parChTrans1D4" presStyleIdx="1" presStyleCnt="2"/>
      <dgm:spPr/>
      <dgm:t>
        <a:bodyPr/>
        <a:lstStyle/>
        <a:p>
          <a:endParaRPr lang="fr-FR"/>
        </a:p>
      </dgm:t>
    </dgm:pt>
    <dgm:pt modelId="{9E394E65-8295-4D41-8E58-A23A8F90CD62}" type="pres">
      <dgm:prSet presAssocID="{803DDC4E-235B-F845-A694-79466E1B555D}" presName="connTx" presStyleLbl="parChTrans1D4" presStyleIdx="1" presStyleCnt="2"/>
      <dgm:spPr/>
      <dgm:t>
        <a:bodyPr/>
        <a:lstStyle/>
        <a:p>
          <a:endParaRPr lang="fr-FR"/>
        </a:p>
      </dgm:t>
    </dgm:pt>
    <dgm:pt modelId="{493B78F9-D5B3-A941-A7F5-47338789BCCB}" type="pres">
      <dgm:prSet presAssocID="{3DFF2881-FB62-2C45-9545-E33695F53EF4}" presName="Name30" presStyleCnt="0"/>
      <dgm:spPr/>
    </dgm:pt>
    <dgm:pt modelId="{420E023B-58C8-0E47-91BF-72026B5EEDB8}" type="pres">
      <dgm:prSet presAssocID="{3DFF2881-FB62-2C45-9545-E33695F53EF4}" presName="level2Shape" presStyleLbl="node4" presStyleIdx="1" presStyleCnt="2" custLinFactNeighborX="0" custLinFactNeighborY="20483"/>
      <dgm:spPr/>
      <dgm:t>
        <a:bodyPr/>
        <a:lstStyle/>
        <a:p>
          <a:endParaRPr lang="fr-FR"/>
        </a:p>
      </dgm:t>
    </dgm:pt>
    <dgm:pt modelId="{DE6B163C-18C0-8D42-8185-BCBCBCDF7BF6}" type="pres">
      <dgm:prSet presAssocID="{3DFF2881-FB62-2C45-9545-E33695F53EF4}" presName="hierChild3" presStyleCnt="0"/>
      <dgm:spPr/>
    </dgm:pt>
    <dgm:pt modelId="{5907E306-4802-5448-AB37-5930314C92EA}" type="pres">
      <dgm:prSet presAssocID="{0853232E-03E0-7744-97BF-ED4713BCF6EC}" presName="bgShapesFlow" presStyleCnt="0"/>
      <dgm:spPr/>
    </dgm:pt>
    <dgm:pt modelId="{EA1AB014-4A93-5B44-982F-9B9BBB719AF0}" type="pres">
      <dgm:prSet presAssocID="{8A603CEB-FF4F-1544-998F-E3DCCEF3A4FE}" presName="rectComp" presStyleCnt="0"/>
      <dgm:spPr/>
    </dgm:pt>
    <dgm:pt modelId="{C36A815D-8B46-AE4F-A8F7-4C5AAD1B4953}" type="pres">
      <dgm:prSet presAssocID="{8A603CEB-FF4F-1544-998F-E3DCCEF3A4FE}" presName="bgRect" presStyleLbl="bgShp" presStyleIdx="0" presStyleCnt="4" custLinFactNeighborX="-28164"/>
      <dgm:spPr/>
      <dgm:t>
        <a:bodyPr/>
        <a:lstStyle/>
        <a:p>
          <a:endParaRPr lang="fr-FR"/>
        </a:p>
      </dgm:t>
    </dgm:pt>
    <dgm:pt modelId="{6435F9A7-33AD-AE41-BE91-49607AB8491B}" type="pres">
      <dgm:prSet presAssocID="{8A603CEB-FF4F-1544-998F-E3DCCEF3A4FE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11E049-2BCE-9F44-9D3C-1C0EFD8A43D5}" type="pres">
      <dgm:prSet presAssocID="{8A603CEB-FF4F-1544-998F-E3DCCEF3A4FE}" presName="spComp" presStyleCnt="0"/>
      <dgm:spPr/>
    </dgm:pt>
    <dgm:pt modelId="{67D60104-77CD-5E41-AB10-42DAD609796E}" type="pres">
      <dgm:prSet presAssocID="{8A603CEB-FF4F-1544-998F-E3DCCEF3A4FE}" presName="hSp" presStyleCnt="0"/>
      <dgm:spPr/>
    </dgm:pt>
    <dgm:pt modelId="{D8D9F75B-EEA8-B646-8CAF-73E62B3EA32F}" type="pres">
      <dgm:prSet presAssocID="{9EDA1DFE-8133-B145-8C11-FAD62FD739B0}" presName="rectComp" presStyleCnt="0"/>
      <dgm:spPr/>
    </dgm:pt>
    <dgm:pt modelId="{4D4B055B-E97C-5F47-8D07-5E1DEB19B7FD}" type="pres">
      <dgm:prSet presAssocID="{9EDA1DFE-8133-B145-8C11-FAD62FD739B0}" presName="bgRect" presStyleLbl="bgShp" presStyleIdx="1" presStyleCnt="4" custScaleX="138167" custLinFactNeighborX="-3034" custLinFactNeighborY="2478"/>
      <dgm:spPr/>
      <dgm:t>
        <a:bodyPr/>
        <a:lstStyle/>
        <a:p>
          <a:endParaRPr lang="fr-FR"/>
        </a:p>
      </dgm:t>
    </dgm:pt>
    <dgm:pt modelId="{D4CE4A87-1866-FE43-B7D9-F21F732A87AD}" type="pres">
      <dgm:prSet presAssocID="{9EDA1DFE-8133-B145-8C11-FAD62FD739B0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79ACF9-09D0-5345-B091-04953A8FB33C}" type="pres">
      <dgm:prSet presAssocID="{9EDA1DFE-8133-B145-8C11-FAD62FD739B0}" presName="spComp" presStyleCnt="0"/>
      <dgm:spPr/>
    </dgm:pt>
    <dgm:pt modelId="{BF4FDF6A-B460-7F49-B203-4BC5F510A61A}" type="pres">
      <dgm:prSet presAssocID="{9EDA1DFE-8133-B145-8C11-FAD62FD739B0}" presName="hSp" presStyleCnt="0"/>
      <dgm:spPr/>
    </dgm:pt>
    <dgm:pt modelId="{D1707A46-1BFB-8644-ABC9-ECD1330AC8AF}" type="pres">
      <dgm:prSet presAssocID="{A578BC43-2DC3-CF4B-A571-888B658B1222}" presName="rectComp" presStyleCnt="0"/>
      <dgm:spPr/>
    </dgm:pt>
    <dgm:pt modelId="{B4EA9440-73FF-7B4A-A64D-0A843B353D1E}" type="pres">
      <dgm:prSet presAssocID="{A578BC43-2DC3-CF4B-A571-888B658B1222}" presName="bgRect" presStyleLbl="bgShp" presStyleIdx="2" presStyleCnt="4" custScaleX="123113" custLinFactNeighborX="-8577"/>
      <dgm:spPr/>
      <dgm:t>
        <a:bodyPr/>
        <a:lstStyle/>
        <a:p>
          <a:endParaRPr lang="fr-FR"/>
        </a:p>
      </dgm:t>
    </dgm:pt>
    <dgm:pt modelId="{C6D10133-E34D-6642-96E9-1B86100203A7}" type="pres">
      <dgm:prSet presAssocID="{A578BC43-2DC3-CF4B-A571-888B658B1222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429196-0510-5F4C-8A57-0C41905A2BA9}" type="pres">
      <dgm:prSet presAssocID="{A578BC43-2DC3-CF4B-A571-888B658B1222}" presName="spComp" presStyleCnt="0"/>
      <dgm:spPr/>
    </dgm:pt>
    <dgm:pt modelId="{E3096F83-74CB-E74B-9A5A-4100D0ABB5E3}" type="pres">
      <dgm:prSet presAssocID="{A578BC43-2DC3-CF4B-A571-888B658B1222}" presName="hSp" presStyleCnt="0"/>
      <dgm:spPr/>
    </dgm:pt>
    <dgm:pt modelId="{B23B53E2-F4CF-E14E-876B-853EDA84BFB3}" type="pres">
      <dgm:prSet presAssocID="{71CEDF97-1504-3A4D-9E3B-C18210F2C9ED}" presName="rectComp" presStyleCnt="0"/>
      <dgm:spPr/>
    </dgm:pt>
    <dgm:pt modelId="{B6605671-46A3-314D-B98F-52E134AAA1FE}" type="pres">
      <dgm:prSet presAssocID="{71CEDF97-1504-3A4D-9E3B-C18210F2C9ED}" presName="bgRect" presStyleLbl="bgShp" presStyleIdx="3" presStyleCnt="4" custScaleX="122723" custLinFactNeighborX="2253" custLinFactNeighborY="1965"/>
      <dgm:spPr/>
      <dgm:t>
        <a:bodyPr/>
        <a:lstStyle/>
        <a:p>
          <a:endParaRPr lang="fr-FR"/>
        </a:p>
      </dgm:t>
    </dgm:pt>
    <dgm:pt modelId="{F9BF970E-48F0-CB45-8E84-D2ED3CC9178C}" type="pres">
      <dgm:prSet presAssocID="{71CEDF97-1504-3A4D-9E3B-C18210F2C9ED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A5140C1-A54E-5443-8248-B161DF02D4C9}" type="presOf" srcId="{FEC9F999-8D73-124A-81B2-242017A2DB0B}" destId="{B917C555-F8C8-7A42-BA7D-F81208B3076F}" srcOrd="1" destOrd="0" presId="urn:microsoft.com/office/officeart/2005/8/layout/hierarchy5"/>
    <dgm:cxn modelId="{CC448916-D6A7-FD41-B69C-EFF3712ACA8B}" type="presOf" srcId="{A578BC43-2DC3-CF4B-A571-888B658B1222}" destId="{B4EA9440-73FF-7B4A-A64D-0A843B353D1E}" srcOrd="0" destOrd="0" presId="urn:microsoft.com/office/officeart/2005/8/layout/hierarchy5"/>
    <dgm:cxn modelId="{12B0A3CA-EAFD-B445-9C5D-4DF822298F93}" type="presOf" srcId="{405ADA61-BAC6-CD4D-A375-D9DBD1E73514}" destId="{A5EB0434-D680-1D4D-9143-FD7085C425BB}" srcOrd="0" destOrd="0" presId="urn:microsoft.com/office/officeart/2005/8/layout/hierarchy5"/>
    <dgm:cxn modelId="{6532070A-6D25-1847-BBB7-9E47BBA524CB}" srcId="{0853232E-03E0-7744-97BF-ED4713BCF6EC}" destId="{8A603CEB-FF4F-1544-998F-E3DCCEF3A4FE}" srcOrd="1" destOrd="0" parTransId="{86208717-752D-464E-824B-734C9B640394}" sibTransId="{B9B70517-B527-B641-8666-4376D2C61E5B}"/>
    <dgm:cxn modelId="{B0D2B8EC-53CC-8A42-BB12-715AF1D216FE}" type="presOf" srcId="{71CEDF97-1504-3A4D-9E3B-C18210F2C9ED}" destId="{B6605671-46A3-314D-B98F-52E134AAA1FE}" srcOrd="0" destOrd="0" presId="urn:microsoft.com/office/officeart/2005/8/layout/hierarchy5"/>
    <dgm:cxn modelId="{F9825A47-C663-8642-8B32-4B12903975CC}" srcId="{0853232E-03E0-7744-97BF-ED4713BCF6EC}" destId="{9EDA1DFE-8133-B145-8C11-FAD62FD739B0}" srcOrd="2" destOrd="0" parTransId="{8CBB6996-8B30-774D-B6EA-7881B3F3A8A4}" sibTransId="{5EC4571E-2B8E-3D41-9ECF-D2A1BEC87822}"/>
    <dgm:cxn modelId="{336FBDBF-A0E1-C041-815A-DB248F1A5C67}" type="presOf" srcId="{446804FE-B94C-6346-8B4B-F7838EB85187}" destId="{09AD82F0-BC29-3148-B219-34E69D1F8DD7}" srcOrd="0" destOrd="0" presId="urn:microsoft.com/office/officeart/2005/8/layout/hierarchy5"/>
    <dgm:cxn modelId="{8125481D-CB3E-2D43-BB25-0D5D215CF525}" type="presOf" srcId="{A578BC43-2DC3-CF4B-A571-888B658B1222}" destId="{C6D10133-E34D-6642-96E9-1B86100203A7}" srcOrd="1" destOrd="0" presId="urn:microsoft.com/office/officeart/2005/8/layout/hierarchy5"/>
    <dgm:cxn modelId="{805661F4-D864-5D46-ACA0-96D642670F6F}" type="presOf" srcId="{9EDA1DFE-8133-B145-8C11-FAD62FD739B0}" destId="{D4CE4A87-1866-FE43-B7D9-F21F732A87AD}" srcOrd="1" destOrd="0" presId="urn:microsoft.com/office/officeart/2005/8/layout/hierarchy5"/>
    <dgm:cxn modelId="{B7C69094-07EF-D14E-AAD5-81DE6E284B80}" srcId="{7289A512-45BC-5D43-B36C-F7A1C66E4C48}" destId="{3DFF2881-FB62-2C45-9545-E33695F53EF4}" srcOrd="0" destOrd="0" parTransId="{803DDC4E-235B-F845-A694-79466E1B555D}" sibTransId="{3D91B124-FF9A-1644-AB1F-5E52373CBAB5}"/>
    <dgm:cxn modelId="{00482135-35EE-B54F-91B6-A8A3685591BA}" type="presOf" srcId="{82F3A8B3-9C73-7C4A-8B5B-41D7C55CA5AA}" destId="{D9655C54-71CF-AF4C-95E1-48EA9852F077}" srcOrd="1" destOrd="0" presId="urn:microsoft.com/office/officeart/2005/8/layout/hierarchy5"/>
    <dgm:cxn modelId="{962355AA-F048-9740-9AEA-98C90E78E72A}" srcId="{F4A4F412-BBC4-B343-B88C-C2162682C109}" destId="{446804FE-B94C-6346-8B4B-F7838EB85187}" srcOrd="1" destOrd="0" parTransId="{405ADA61-BAC6-CD4D-A375-D9DBD1E73514}" sibTransId="{0AD23C1B-9577-EB4F-AC1A-3F4C1D2B3436}"/>
    <dgm:cxn modelId="{81543756-081F-2044-BCEC-762CD3E455A3}" type="presOf" srcId="{1EAA08FC-08BE-454A-BE85-EBBA9AAD7C74}" destId="{54318DAB-E3BC-9B47-87FB-E4FE77F9C9FD}" srcOrd="1" destOrd="0" presId="urn:microsoft.com/office/officeart/2005/8/layout/hierarchy5"/>
    <dgm:cxn modelId="{533D2FE0-6B4E-BD45-A4D5-49D1AC2B6EFD}" type="presOf" srcId="{405ADA61-BAC6-CD4D-A375-D9DBD1E73514}" destId="{C9A6D53B-CC81-F94D-AF7B-FB397284D3B7}" srcOrd="1" destOrd="0" presId="urn:microsoft.com/office/officeart/2005/8/layout/hierarchy5"/>
    <dgm:cxn modelId="{68845CA0-16B4-ED47-A25E-12366E1DB835}" type="presOf" srcId="{1279BEA5-65BE-F544-91DC-2F830BD94AB4}" destId="{12CF9BA6-AD57-5443-BC27-ED3AB49FE8FF}" srcOrd="1" destOrd="0" presId="urn:microsoft.com/office/officeart/2005/8/layout/hierarchy5"/>
    <dgm:cxn modelId="{7C077558-A56D-264F-A24C-9B5DD3365DF4}" type="presOf" srcId="{F4A4F412-BBC4-B343-B88C-C2162682C109}" destId="{36E2270D-30B8-2C43-84DA-6F95B41DEEB9}" srcOrd="0" destOrd="0" presId="urn:microsoft.com/office/officeart/2005/8/layout/hierarchy5"/>
    <dgm:cxn modelId="{39726392-5870-A94B-B91D-A86A54A59E23}" type="presOf" srcId="{8A603CEB-FF4F-1544-998F-E3DCCEF3A4FE}" destId="{6435F9A7-33AD-AE41-BE91-49607AB8491B}" srcOrd="1" destOrd="0" presId="urn:microsoft.com/office/officeart/2005/8/layout/hierarchy5"/>
    <dgm:cxn modelId="{E56EF532-E459-1744-A596-BD7ABE9ED656}" type="presOf" srcId="{82F3A8B3-9C73-7C4A-8B5B-41D7C55CA5AA}" destId="{159CDBB5-63B9-4B46-BB4C-4775B8024E57}" srcOrd="0" destOrd="0" presId="urn:microsoft.com/office/officeart/2005/8/layout/hierarchy5"/>
    <dgm:cxn modelId="{ACBEFE2E-555D-784C-BB3E-8F8595A78482}" type="presOf" srcId="{8A603CEB-FF4F-1544-998F-E3DCCEF3A4FE}" destId="{C36A815D-8B46-AE4F-A8F7-4C5AAD1B4953}" srcOrd="0" destOrd="0" presId="urn:microsoft.com/office/officeart/2005/8/layout/hierarchy5"/>
    <dgm:cxn modelId="{E5E99E26-282F-2948-A002-663C5519DF03}" type="presOf" srcId="{1EAA08FC-08BE-454A-BE85-EBBA9AAD7C74}" destId="{F753726D-EA17-D74C-970E-B90AC15DE6C0}" srcOrd="0" destOrd="0" presId="urn:microsoft.com/office/officeart/2005/8/layout/hierarchy5"/>
    <dgm:cxn modelId="{CD93ECE8-06A5-FF40-AE6A-A32228F44DCF}" srcId="{446804FE-B94C-6346-8B4B-F7838EB85187}" destId="{7289A512-45BC-5D43-B36C-F7A1C66E4C48}" srcOrd="0" destOrd="0" parTransId="{FEC9F999-8D73-124A-81B2-242017A2DB0B}" sibTransId="{925ADEBC-5290-E24E-8C24-6D035E2B62DB}"/>
    <dgm:cxn modelId="{1DE3AA16-623C-E942-BEB5-96F0873B8A9F}" type="presOf" srcId="{DC4D4FDE-87DB-E64F-95E0-8C500AD92631}" destId="{5C211D99-13F1-2640-A8CB-CCC3D4F1D099}" srcOrd="0" destOrd="0" presId="urn:microsoft.com/office/officeart/2005/8/layout/hierarchy5"/>
    <dgm:cxn modelId="{B186A7FA-B19F-5046-99D3-4B98EF477AF0}" type="presOf" srcId="{A7494B44-93C2-A24A-9B93-D6EAC0D052D9}" destId="{D917AAB2-C644-C94C-AA96-C792686B668C}" srcOrd="0" destOrd="0" presId="urn:microsoft.com/office/officeart/2005/8/layout/hierarchy5"/>
    <dgm:cxn modelId="{503C526A-72EC-4940-89C6-A6AFDC171774}" type="presOf" srcId="{22776A7C-890E-2D42-8531-857071CB8BCF}" destId="{34EABF60-FDC4-9A4A-9CA9-FEB36A6DF549}" srcOrd="0" destOrd="0" presId="urn:microsoft.com/office/officeart/2005/8/layout/hierarchy5"/>
    <dgm:cxn modelId="{3DEE6264-DD22-594A-BB6E-CE776227A906}" type="presOf" srcId="{71CEDF97-1504-3A4D-9E3B-C18210F2C9ED}" destId="{F9BF970E-48F0-CB45-8E84-D2ED3CC9178C}" srcOrd="1" destOrd="0" presId="urn:microsoft.com/office/officeart/2005/8/layout/hierarchy5"/>
    <dgm:cxn modelId="{1AA16238-72A7-B44F-83AC-BA104C274BAF}" type="presOf" srcId="{0853232E-03E0-7744-97BF-ED4713BCF6EC}" destId="{3B8F0DA2-4EAC-5843-9159-7C54FC417218}" srcOrd="0" destOrd="0" presId="urn:microsoft.com/office/officeart/2005/8/layout/hierarchy5"/>
    <dgm:cxn modelId="{03F74BB8-E38A-4E4D-900A-D63E18C75D01}" type="presOf" srcId="{3DFF2881-FB62-2C45-9545-E33695F53EF4}" destId="{420E023B-58C8-0E47-91BF-72026B5EEDB8}" srcOrd="0" destOrd="0" presId="urn:microsoft.com/office/officeart/2005/8/layout/hierarchy5"/>
    <dgm:cxn modelId="{5E69E4B1-E6B0-834D-A251-952CC3214D8D}" srcId="{F4A4F412-BBC4-B343-B88C-C2162682C109}" destId="{A7494B44-93C2-A24A-9B93-D6EAC0D052D9}" srcOrd="0" destOrd="0" parTransId="{1279BEA5-65BE-F544-91DC-2F830BD94AB4}" sibTransId="{6F45C558-0F7E-A843-9DC4-341667B69851}"/>
    <dgm:cxn modelId="{A69684B6-DCA8-1D44-91CB-CBB481EBFCF3}" type="presOf" srcId="{FEC9F999-8D73-124A-81B2-242017A2DB0B}" destId="{4985A111-B6D0-E743-8288-2E4EF19EDBAD}" srcOrd="0" destOrd="0" presId="urn:microsoft.com/office/officeart/2005/8/layout/hierarchy5"/>
    <dgm:cxn modelId="{6FE3F9C8-7AA9-4A4C-B2F8-CE2D69D00228}" srcId="{A7494B44-93C2-A24A-9B93-D6EAC0D052D9}" destId="{9255F125-C3DC-C141-940C-57CD5365E67A}" srcOrd="1" destOrd="0" parTransId="{22776A7C-890E-2D42-8531-857071CB8BCF}" sibTransId="{56993285-A6EF-5C44-9B53-D24532F439AB}"/>
    <dgm:cxn modelId="{790CD2D5-1236-DB45-BB99-72AA7181C314}" srcId="{0853232E-03E0-7744-97BF-ED4713BCF6EC}" destId="{71CEDF97-1504-3A4D-9E3B-C18210F2C9ED}" srcOrd="4" destOrd="0" parTransId="{6E0AD92B-FD55-4A49-9107-88DA36D361FF}" sibTransId="{BA658769-A7B7-4646-B5B1-653C076E8E31}"/>
    <dgm:cxn modelId="{F4BF2F31-1C95-F744-B9D8-FB5B3380EC44}" type="presOf" srcId="{22776A7C-890E-2D42-8531-857071CB8BCF}" destId="{0FCD8397-EE5D-8F4F-84A8-6777A4DDFD5A}" srcOrd="1" destOrd="0" presId="urn:microsoft.com/office/officeart/2005/8/layout/hierarchy5"/>
    <dgm:cxn modelId="{F9CE2771-29FD-DA4F-88C1-EA0ED27EB5B0}" type="presOf" srcId="{1279BEA5-65BE-F544-91DC-2F830BD94AB4}" destId="{62F50F3E-E944-274F-AFAF-59200305B443}" srcOrd="0" destOrd="0" presId="urn:microsoft.com/office/officeart/2005/8/layout/hierarchy5"/>
    <dgm:cxn modelId="{F897D9A8-EC44-FB4F-9DE6-EBE4C0AE7016}" type="presOf" srcId="{9EDA1DFE-8133-B145-8C11-FAD62FD739B0}" destId="{4D4B055B-E97C-5F47-8D07-5E1DEB19B7FD}" srcOrd="0" destOrd="0" presId="urn:microsoft.com/office/officeart/2005/8/layout/hierarchy5"/>
    <dgm:cxn modelId="{6C34D29A-6CF3-6545-956B-F42DE02CD7E0}" srcId="{0853232E-03E0-7744-97BF-ED4713BCF6EC}" destId="{A578BC43-2DC3-CF4B-A571-888B658B1222}" srcOrd="3" destOrd="0" parTransId="{C34F0734-A6C8-6F48-AAEC-E87CD643C484}" sibTransId="{D17765A3-4408-CC49-AF27-8F6C77F5C80D}"/>
    <dgm:cxn modelId="{A6594622-5C56-E041-B122-4292C063BE37}" srcId="{A7494B44-93C2-A24A-9B93-D6EAC0D052D9}" destId="{6AA72725-B8FC-324C-9C1B-B6AEBFF15F14}" srcOrd="0" destOrd="0" parTransId="{82F3A8B3-9C73-7C4A-8B5B-41D7C55CA5AA}" sibTransId="{E8188964-06F7-E446-B245-6C20191A2670}"/>
    <dgm:cxn modelId="{61F73E65-FCC9-1E46-9270-EED8071F67B6}" type="presOf" srcId="{7289A512-45BC-5D43-B36C-F7A1C66E4C48}" destId="{94F0A5F0-0A1C-4147-8ADB-11C729C711E9}" srcOrd="0" destOrd="0" presId="urn:microsoft.com/office/officeart/2005/8/layout/hierarchy5"/>
    <dgm:cxn modelId="{2489A49C-60A7-6244-96FD-FC75F684EF8C}" srcId="{6AA72725-B8FC-324C-9C1B-B6AEBFF15F14}" destId="{DC4D4FDE-87DB-E64F-95E0-8C500AD92631}" srcOrd="0" destOrd="0" parTransId="{1EAA08FC-08BE-454A-BE85-EBBA9AAD7C74}" sibTransId="{77E2D412-B5FF-CC4D-BAC5-65A1DF9055B3}"/>
    <dgm:cxn modelId="{20EAD528-9E5B-B34E-841F-A3533A9D1257}" type="presOf" srcId="{9255F125-C3DC-C141-940C-57CD5365E67A}" destId="{7F05A9A0-E51B-A442-B337-091BE90817D7}" srcOrd="0" destOrd="0" presId="urn:microsoft.com/office/officeart/2005/8/layout/hierarchy5"/>
    <dgm:cxn modelId="{9A7DF60E-5FE5-5E42-8FDC-0C9A988DA1A8}" type="presOf" srcId="{803DDC4E-235B-F845-A694-79466E1B555D}" destId="{9E394E65-8295-4D41-8E58-A23A8F90CD62}" srcOrd="1" destOrd="0" presId="urn:microsoft.com/office/officeart/2005/8/layout/hierarchy5"/>
    <dgm:cxn modelId="{D77C9B53-85BD-9941-810A-4BB9B80C81D5}" type="presOf" srcId="{803DDC4E-235B-F845-A694-79466E1B555D}" destId="{9DA872EE-CA13-334B-B228-0F0492FD20C7}" srcOrd="0" destOrd="0" presId="urn:microsoft.com/office/officeart/2005/8/layout/hierarchy5"/>
    <dgm:cxn modelId="{2F51E6F3-70AB-CC4B-A5BC-897E65105BC5}" type="presOf" srcId="{6AA72725-B8FC-324C-9C1B-B6AEBFF15F14}" destId="{65C18D29-D1DC-8340-B7C7-6A2D0EBD683D}" srcOrd="0" destOrd="0" presId="urn:microsoft.com/office/officeart/2005/8/layout/hierarchy5"/>
    <dgm:cxn modelId="{542BE243-C368-8544-A76F-B1BBF14CF087}" srcId="{0853232E-03E0-7744-97BF-ED4713BCF6EC}" destId="{F4A4F412-BBC4-B343-B88C-C2162682C109}" srcOrd="0" destOrd="0" parTransId="{5DBC8632-A098-E74E-B454-30351445C12D}" sibTransId="{2A3E4C86-22C0-CD43-9DD8-7C7C007BC262}"/>
    <dgm:cxn modelId="{4A4B3CE8-5BBE-6C48-BC39-5012A6D2199B}" type="presParOf" srcId="{3B8F0DA2-4EAC-5843-9159-7C54FC417218}" destId="{A95C7F62-9354-C34C-A9F5-9AA61B651896}" srcOrd="0" destOrd="0" presId="urn:microsoft.com/office/officeart/2005/8/layout/hierarchy5"/>
    <dgm:cxn modelId="{14E31EB6-8E5D-6149-9506-26E9F4B6EE55}" type="presParOf" srcId="{A95C7F62-9354-C34C-A9F5-9AA61B651896}" destId="{090A00AB-0B38-424E-9EFF-507533AD90C1}" srcOrd="0" destOrd="0" presId="urn:microsoft.com/office/officeart/2005/8/layout/hierarchy5"/>
    <dgm:cxn modelId="{BF3F8C9A-D5BB-4F48-8D77-A77079828AA8}" type="presParOf" srcId="{A95C7F62-9354-C34C-A9F5-9AA61B651896}" destId="{F1583DDD-2890-B842-A5C4-44476F414439}" srcOrd="1" destOrd="0" presId="urn:microsoft.com/office/officeart/2005/8/layout/hierarchy5"/>
    <dgm:cxn modelId="{E5DF3153-1052-1447-8C0F-E1BEC894C5FD}" type="presParOf" srcId="{F1583DDD-2890-B842-A5C4-44476F414439}" destId="{E293AA47-10FD-6B41-87E4-CEC396AFA60E}" srcOrd="0" destOrd="0" presId="urn:microsoft.com/office/officeart/2005/8/layout/hierarchy5"/>
    <dgm:cxn modelId="{8B0AD473-9123-C14F-B079-B86F5054C780}" type="presParOf" srcId="{E293AA47-10FD-6B41-87E4-CEC396AFA60E}" destId="{36E2270D-30B8-2C43-84DA-6F95B41DEEB9}" srcOrd="0" destOrd="0" presId="urn:microsoft.com/office/officeart/2005/8/layout/hierarchy5"/>
    <dgm:cxn modelId="{16C0D99D-E8FA-9743-9C00-EE25FED19449}" type="presParOf" srcId="{E293AA47-10FD-6B41-87E4-CEC396AFA60E}" destId="{BD66387E-76BA-A648-9798-AE8D55865893}" srcOrd="1" destOrd="0" presId="urn:microsoft.com/office/officeart/2005/8/layout/hierarchy5"/>
    <dgm:cxn modelId="{61F8BD10-E03B-A04D-9416-003A984F8311}" type="presParOf" srcId="{BD66387E-76BA-A648-9798-AE8D55865893}" destId="{62F50F3E-E944-274F-AFAF-59200305B443}" srcOrd="0" destOrd="0" presId="urn:microsoft.com/office/officeart/2005/8/layout/hierarchy5"/>
    <dgm:cxn modelId="{945FFA93-F812-DF48-A59A-D82AB48C893C}" type="presParOf" srcId="{62F50F3E-E944-274F-AFAF-59200305B443}" destId="{12CF9BA6-AD57-5443-BC27-ED3AB49FE8FF}" srcOrd="0" destOrd="0" presId="urn:microsoft.com/office/officeart/2005/8/layout/hierarchy5"/>
    <dgm:cxn modelId="{A62E6F0B-8A07-1746-9021-BD1E887A8B74}" type="presParOf" srcId="{BD66387E-76BA-A648-9798-AE8D55865893}" destId="{9073D900-AF4C-C243-BCBA-F78BDE65BD01}" srcOrd="1" destOrd="0" presId="urn:microsoft.com/office/officeart/2005/8/layout/hierarchy5"/>
    <dgm:cxn modelId="{1028DA3A-1D05-3246-B7D8-12AE8436F70F}" type="presParOf" srcId="{9073D900-AF4C-C243-BCBA-F78BDE65BD01}" destId="{D917AAB2-C644-C94C-AA96-C792686B668C}" srcOrd="0" destOrd="0" presId="urn:microsoft.com/office/officeart/2005/8/layout/hierarchy5"/>
    <dgm:cxn modelId="{FE015D8F-E155-6541-BDA8-433D2BD80C1F}" type="presParOf" srcId="{9073D900-AF4C-C243-BCBA-F78BDE65BD01}" destId="{4FFCCF5D-1A10-144F-9517-E7E57AEFCD94}" srcOrd="1" destOrd="0" presId="urn:microsoft.com/office/officeart/2005/8/layout/hierarchy5"/>
    <dgm:cxn modelId="{4700885B-BD00-3D46-8F3C-647AF0B65754}" type="presParOf" srcId="{4FFCCF5D-1A10-144F-9517-E7E57AEFCD94}" destId="{159CDBB5-63B9-4B46-BB4C-4775B8024E57}" srcOrd="0" destOrd="0" presId="urn:microsoft.com/office/officeart/2005/8/layout/hierarchy5"/>
    <dgm:cxn modelId="{5F1950C8-98B0-104D-AEA8-43F112D1B8CE}" type="presParOf" srcId="{159CDBB5-63B9-4B46-BB4C-4775B8024E57}" destId="{D9655C54-71CF-AF4C-95E1-48EA9852F077}" srcOrd="0" destOrd="0" presId="urn:microsoft.com/office/officeart/2005/8/layout/hierarchy5"/>
    <dgm:cxn modelId="{B1773C9F-81A3-D14D-ADEA-9167B615E600}" type="presParOf" srcId="{4FFCCF5D-1A10-144F-9517-E7E57AEFCD94}" destId="{1582FCA8-8C72-6F49-968F-876FF5DC4854}" srcOrd="1" destOrd="0" presId="urn:microsoft.com/office/officeart/2005/8/layout/hierarchy5"/>
    <dgm:cxn modelId="{13FB0A49-AC92-8449-B325-BB12FF37E752}" type="presParOf" srcId="{1582FCA8-8C72-6F49-968F-876FF5DC4854}" destId="{65C18D29-D1DC-8340-B7C7-6A2D0EBD683D}" srcOrd="0" destOrd="0" presId="urn:microsoft.com/office/officeart/2005/8/layout/hierarchy5"/>
    <dgm:cxn modelId="{CE30797B-F4E6-A644-99EB-5F3364DA4103}" type="presParOf" srcId="{1582FCA8-8C72-6F49-968F-876FF5DC4854}" destId="{CA999FEF-BC07-9749-83D5-4346A0EEA180}" srcOrd="1" destOrd="0" presId="urn:microsoft.com/office/officeart/2005/8/layout/hierarchy5"/>
    <dgm:cxn modelId="{9CD6488B-AC91-D244-84E2-FC65142A75F9}" type="presParOf" srcId="{CA999FEF-BC07-9749-83D5-4346A0EEA180}" destId="{F753726D-EA17-D74C-970E-B90AC15DE6C0}" srcOrd="0" destOrd="0" presId="urn:microsoft.com/office/officeart/2005/8/layout/hierarchy5"/>
    <dgm:cxn modelId="{0A59C2A0-7C29-964E-B551-A783319610A3}" type="presParOf" srcId="{F753726D-EA17-D74C-970E-B90AC15DE6C0}" destId="{54318DAB-E3BC-9B47-87FB-E4FE77F9C9FD}" srcOrd="0" destOrd="0" presId="urn:microsoft.com/office/officeart/2005/8/layout/hierarchy5"/>
    <dgm:cxn modelId="{D663F494-3DD7-2245-A2AA-6ED7029D53FA}" type="presParOf" srcId="{CA999FEF-BC07-9749-83D5-4346A0EEA180}" destId="{373F1965-A2F8-9448-BFD6-433EDB27E5E2}" srcOrd="1" destOrd="0" presId="urn:microsoft.com/office/officeart/2005/8/layout/hierarchy5"/>
    <dgm:cxn modelId="{5EB75C5E-A9D5-C646-AB15-00A817743632}" type="presParOf" srcId="{373F1965-A2F8-9448-BFD6-433EDB27E5E2}" destId="{5C211D99-13F1-2640-A8CB-CCC3D4F1D099}" srcOrd="0" destOrd="0" presId="urn:microsoft.com/office/officeart/2005/8/layout/hierarchy5"/>
    <dgm:cxn modelId="{CC410518-CC98-004F-95B6-F6CA8F6478AA}" type="presParOf" srcId="{373F1965-A2F8-9448-BFD6-433EDB27E5E2}" destId="{4056170B-950A-0B4A-B0D8-0B407CFC7C81}" srcOrd="1" destOrd="0" presId="urn:microsoft.com/office/officeart/2005/8/layout/hierarchy5"/>
    <dgm:cxn modelId="{4675F793-A3CB-7941-A970-B8871746EF1B}" type="presParOf" srcId="{4FFCCF5D-1A10-144F-9517-E7E57AEFCD94}" destId="{34EABF60-FDC4-9A4A-9CA9-FEB36A6DF549}" srcOrd="2" destOrd="0" presId="urn:microsoft.com/office/officeart/2005/8/layout/hierarchy5"/>
    <dgm:cxn modelId="{001A4FBF-752E-4C44-8E98-8AE0326A7F5B}" type="presParOf" srcId="{34EABF60-FDC4-9A4A-9CA9-FEB36A6DF549}" destId="{0FCD8397-EE5D-8F4F-84A8-6777A4DDFD5A}" srcOrd="0" destOrd="0" presId="urn:microsoft.com/office/officeart/2005/8/layout/hierarchy5"/>
    <dgm:cxn modelId="{F66EE692-DC40-3B4F-A62D-EE3F71F8BF94}" type="presParOf" srcId="{4FFCCF5D-1A10-144F-9517-E7E57AEFCD94}" destId="{3D3190FB-D2BC-1D44-A404-EA02074C16B3}" srcOrd="3" destOrd="0" presId="urn:microsoft.com/office/officeart/2005/8/layout/hierarchy5"/>
    <dgm:cxn modelId="{4EA7A610-AC19-2049-BE9C-0905EA6E171A}" type="presParOf" srcId="{3D3190FB-D2BC-1D44-A404-EA02074C16B3}" destId="{7F05A9A0-E51B-A442-B337-091BE90817D7}" srcOrd="0" destOrd="0" presId="urn:microsoft.com/office/officeart/2005/8/layout/hierarchy5"/>
    <dgm:cxn modelId="{CBFDAD00-1A2C-D14D-82E5-054DF83D95A7}" type="presParOf" srcId="{3D3190FB-D2BC-1D44-A404-EA02074C16B3}" destId="{1D84ABD0-3C91-F942-8379-F4D1E1DF3C45}" srcOrd="1" destOrd="0" presId="urn:microsoft.com/office/officeart/2005/8/layout/hierarchy5"/>
    <dgm:cxn modelId="{019C2A88-EECF-0D42-92A1-39D2B5CA8B08}" type="presParOf" srcId="{BD66387E-76BA-A648-9798-AE8D55865893}" destId="{A5EB0434-D680-1D4D-9143-FD7085C425BB}" srcOrd="2" destOrd="0" presId="urn:microsoft.com/office/officeart/2005/8/layout/hierarchy5"/>
    <dgm:cxn modelId="{327DA508-DC74-2A41-AAA4-E95C161C8542}" type="presParOf" srcId="{A5EB0434-D680-1D4D-9143-FD7085C425BB}" destId="{C9A6D53B-CC81-F94D-AF7B-FB397284D3B7}" srcOrd="0" destOrd="0" presId="urn:microsoft.com/office/officeart/2005/8/layout/hierarchy5"/>
    <dgm:cxn modelId="{438A62E9-728D-304A-901C-B6DE8E753C75}" type="presParOf" srcId="{BD66387E-76BA-A648-9798-AE8D55865893}" destId="{DC24D000-3CFA-5448-BBCC-252D131CB111}" srcOrd="3" destOrd="0" presId="urn:microsoft.com/office/officeart/2005/8/layout/hierarchy5"/>
    <dgm:cxn modelId="{1D9512D2-EB52-0B45-A123-87A984E0ADA0}" type="presParOf" srcId="{DC24D000-3CFA-5448-BBCC-252D131CB111}" destId="{09AD82F0-BC29-3148-B219-34E69D1F8DD7}" srcOrd="0" destOrd="0" presId="urn:microsoft.com/office/officeart/2005/8/layout/hierarchy5"/>
    <dgm:cxn modelId="{311140D2-F3F6-0D4A-9D09-7B1A4B766906}" type="presParOf" srcId="{DC24D000-3CFA-5448-BBCC-252D131CB111}" destId="{D7DEEBC0-5952-7B46-889F-E08B77B1AFB2}" srcOrd="1" destOrd="0" presId="urn:microsoft.com/office/officeart/2005/8/layout/hierarchy5"/>
    <dgm:cxn modelId="{5EC02392-3297-574C-B3DE-5B94FCE836C1}" type="presParOf" srcId="{D7DEEBC0-5952-7B46-889F-E08B77B1AFB2}" destId="{4985A111-B6D0-E743-8288-2E4EF19EDBAD}" srcOrd="0" destOrd="0" presId="urn:microsoft.com/office/officeart/2005/8/layout/hierarchy5"/>
    <dgm:cxn modelId="{073E3ACD-93AF-9449-9B32-9075B7D49E74}" type="presParOf" srcId="{4985A111-B6D0-E743-8288-2E4EF19EDBAD}" destId="{B917C555-F8C8-7A42-BA7D-F81208B3076F}" srcOrd="0" destOrd="0" presId="urn:microsoft.com/office/officeart/2005/8/layout/hierarchy5"/>
    <dgm:cxn modelId="{2AC72840-C70E-F14B-8E8F-C0195B9BF423}" type="presParOf" srcId="{D7DEEBC0-5952-7B46-889F-E08B77B1AFB2}" destId="{D75AE182-28FB-7C44-931B-B50B2C2B65C7}" srcOrd="1" destOrd="0" presId="urn:microsoft.com/office/officeart/2005/8/layout/hierarchy5"/>
    <dgm:cxn modelId="{1BD325C6-4456-1E4F-ACEC-4E3DFB92C789}" type="presParOf" srcId="{D75AE182-28FB-7C44-931B-B50B2C2B65C7}" destId="{94F0A5F0-0A1C-4147-8ADB-11C729C711E9}" srcOrd="0" destOrd="0" presId="urn:microsoft.com/office/officeart/2005/8/layout/hierarchy5"/>
    <dgm:cxn modelId="{75319B06-27B5-BD49-A51F-CCF34295FAE2}" type="presParOf" srcId="{D75AE182-28FB-7C44-931B-B50B2C2B65C7}" destId="{EF0D5C1B-B101-CE40-9414-0DABF36EE2B8}" srcOrd="1" destOrd="0" presId="urn:microsoft.com/office/officeart/2005/8/layout/hierarchy5"/>
    <dgm:cxn modelId="{2405CDF4-A8E9-FA4C-A7C1-19D22D317E8E}" type="presParOf" srcId="{EF0D5C1B-B101-CE40-9414-0DABF36EE2B8}" destId="{9DA872EE-CA13-334B-B228-0F0492FD20C7}" srcOrd="0" destOrd="0" presId="urn:microsoft.com/office/officeart/2005/8/layout/hierarchy5"/>
    <dgm:cxn modelId="{574D3A3C-7182-1C49-AC09-9338BD52DFDA}" type="presParOf" srcId="{9DA872EE-CA13-334B-B228-0F0492FD20C7}" destId="{9E394E65-8295-4D41-8E58-A23A8F90CD62}" srcOrd="0" destOrd="0" presId="urn:microsoft.com/office/officeart/2005/8/layout/hierarchy5"/>
    <dgm:cxn modelId="{73344E15-572A-6141-9A17-FD5A1363F0CC}" type="presParOf" srcId="{EF0D5C1B-B101-CE40-9414-0DABF36EE2B8}" destId="{493B78F9-D5B3-A941-A7F5-47338789BCCB}" srcOrd="1" destOrd="0" presId="urn:microsoft.com/office/officeart/2005/8/layout/hierarchy5"/>
    <dgm:cxn modelId="{04C6C9E0-5CE4-0D4C-9A9F-2CCD03820561}" type="presParOf" srcId="{493B78F9-D5B3-A941-A7F5-47338789BCCB}" destId="{420E023B-58C8-0E47-91BF-72026B5EEDB8}" srcOrd="0" destOrd="0" presId="urn:microsoft.com/office/officeart/2005/8/layout/hierarchy5"/>
    <dgm:cxn modelId="{541E3C4A-2114-1B46-9954-1919552D61E9}" type="presParOf" srcId="{493B78F9-D5B3-A941-A7F5-47338789BCCB}" destId="{DE6B163C-18C0-8D42-8185-BCBCBCDF7BF6}" srcOrd="1" destOrd="0" presId="urn:microsoft.com/office/officeart/2005/8/layout/hierarchy5"/>
    <dgm:cxn modelId="{56D50D7C-FB34-234D-90BB-2CB571FD15D8}" type="presParOf" srcId="{3B8F0DA2-4EAC-5843-9159-7C54FC417218}" destId="{5907E306-4802-5448-AB37-5930314C92EA}" srcOrd="1" destOrd="0" presId="urn:microsoft.com/office/officeart/2005/8/layout/hierarchy5"/>
    <dgm:cxn modelId="{B2B228CC-8BD2-0E4F-AC31-2E76DD6F3495}" type="presParOf" srcId="{5907E306-4802-5448-AB37-5930314C92EA}" destId="{EA1AB014-4A93-5B44-982F-9B9BBB719AF0}" srcOrd="0" destOrd="0" presId="urn:microsoft.com/office/officeart/2005/8/layout/hierarchy5"/>
    <dgm:cxn modelId="{99E5C10B-B2E9-D04F-A4DD-BCC3DB311441}" type="presParOf" srcId="{EA1AB014-4A93-5B44-982F-9B9BBB719AF0}" destId="{C36A815D-8B46-AE4F-A8F7-4C5AAD1B4953}" srcOrd="0" destOrd="0" presId="urn:microsoft.com/office/officeart/2005/8/layout/hierarchy5"/>
    <dgm:cxn modelId="{4971A9F1-F22E-2844-B31B-F945C7127E90}" type="presParOf" srcId="{EA1AB014-4A93-5B44-982F-9B9BBB719AF0}" destId="{6435F9A7-33AD-AE41-BE91-49607AB8491B}" srcOrd="1" destOrd="0" presId="urn:microsoft.com/office/officeart/2005/8/layout/hierarchy5"/>
    <dgm:cxn modelId="{8E762E30-2EE1-5046-AFBE-8E1A1F9288F9}" type="presParOf" srcId="{5907E306-4802-5448-AB37-5930314C92EA}" destId="{E111E049-2BCE-9F44-9D3C-1C0EFD8A43D5}" srcOrd="1" destOrd="0" presId="urn:microsoft.com/office/officeart/2005/8/layout/hierarchy5"/>
    <dgm:cxn modelId="{C6CA7194-5FE3-774A-B6BA-F6316F311EF3}" type="presParOf" srcId="{E111E049-2BCE-9F44-9D3C-1C0EFD8A43D5}" destId="{67D60104-77CD-5E41-AB10-42DAD609796E}" srcOrd="0" destOrd="0" presId="urn:microsoft.com/office/officeart/2005/8/layout/hierarchy5"/>
    <dgm:cxn modelId="{3B6609B0-18DE-A74D-8013-931590C9A0ED}" type="presParOf" srcId="{5907E306-4802-5448-AB37-5930314C92EA}" destId="{D8D9F75B-EEA8-B646-8CAF-73E62B3EA32F}" srcOrd="2" destOrd="0" presId="urn:microsoft.com/office/officeart/2005/8/layout/hierarchy5"/>
    <dgm:cxn modelId="{B0164A9F-53EB-5048-95CF-FA69F500EEBB}" type="presParOf" srcId="{D8D9F75B-EEA8-B646-8CAF-73E62B3EA32F}" destId="{4D4B055B-E97C-5F47-8D07-5E1DEB19B7FD}" srcOrd="0" destOrd="0" presId="urn:microsoft.com/office/officeart/2005/8/layout/hierarchy5"/>
    <dgm:cxn modelId="{FCCE18CE-3771-424D-AD48-7B8D36B940B2}" type="presParOf" srcId="{D8D9F75B-EEA8-B646-8CAF-73E62B3EA32F}" destId="{D4CE4A87-1866-FE43-B7D9-F21F732A87AD}" srcOrd="1" destOrd="0" presId="urn:microsoft.com/office/officeart/2005/8/layout/hierarchy5"/>
    <dgm:cxn modelId="{DCA414A6-FB34-D949-8109-2C58FBBE5358}" type="presParOf" srcId="{5907E306-4802-5448-AB37-5930314C92EA}" destId="{D779ACF9-09D0-5345-B091-04953A8FB33C}" srcOrd="3" destOrd="0" presId="urn:microsoft.com/office/officeart/2005/8/layout/hierarchy5"/>
    <dgm:cxn modelId="{91E65AA5-5AD1-B440-9F12-47FC31A666C5}" type="presParOf" srcId="{D779ACF9-09D0-5345-B091-04953A8FB33C}" destId="{BF4FDF6A-B460-7F49-B203-4BC5F510A61A}" srcOrd="0" destOrd="0" presId="urn:microsoft.com/office/officeart/2005/8/layout/hierarchy5"/>
    <dgm:cxn modelId="{2C489335-18E8-9246-A3D9-B9FC2C04C515}" type="presParOf" srcId="{5907E306-4802-5448-AB37-5930314C92EA}" destId="{D1707A46-1BFB-8644-ABC9-ECD1330AC8AF}" srcOrd="4" destOrd="0" presId="urn:microsoft.com/office/officeart/2005/8/layout/hierarchy5"/>
    <dgm:cxn modelId="{F9D54254-E973-C540-8710-F9350A39DBA5}" type="presParOf" srcId="{D1707A46-1BFB-8644-ABC9-ECD1330AC8AF}" destId="{B4EA9440-73FF-7B4A-A64D-0A843B353D1E}" srcOrd="0" destOrd="0" presId="urn:microsoft.com/office/officeart/2005/8/layout/hierarchy5"/>
    <dgm:cxn modelId="{209AFC78-6D8F-EC47-8173-92A538268BA4}" type="presParOf" srcId="{D1707A46-1BFB-8644-ABC9-ECD1330AC8AF}" destId="{C6D10133-E34D-6642-96E9-1B86100203A7}" srcOrd="1" destOrd="0" presId="urn:microsoft.com/office/officeart/2005/8/layout/hierarchy5"/>
    <dgm:cxn modelId="{7D2FB08B-076F-0440-BEDF-A172A46F0CF6}" type="presParOf" srcId="{5907E306-4802-5448-AB37-5930314C92EA}" destId="{2E429196-0510-5F4C-8A57-0C41905A2BA9}" srcOrd="5" destOrd="0" presId="urn:microsoft.com/office/officeart/2005/8/layout/hierarchy5"/>
    <dgm:cxn modelId="{FBF66CFC-A39D-0A40-9775-A440716A2DD5}" type="presParOf" srcId="{2E429196-0510-5F4C-8A57-0C41905A2BA9}" destId="{E3096F83-74CB-E74B-9A5A-4100D0ABB5E3}" srcOrd="0" destOrd="0" presId="urn:microsoft.com/office/officeart/2005/8/layout/hierarchy5"/>
    <dgm:cxn modelId="{5A370274-DA26-3A42-B358-84D110AA1B12}" type="presParOf" srcId="{5907E306-4802-5448-AB37-5930314C92EA}" destId="{B23B53E2-F4CF-E14E-876B-853EDA84BFB3}" srcOrd="6" destOrd="0" presId="urn:microsoft.com/office/officeart/2005/8/layout/hierarchy5"/>
    <dgm:cxn modelId="{A285B376-E034-FC4E-A974-FFD08EE6EC1B}" type="presParOf" srcId="{B23B53E2-F4CF-E14E-876B-853EDA84BFB3}" destId="{B6605671-46A3-314D-B98F-52E134AAA1FE}" srcOrd="0" destOrd="0" presId="urn:microsoft.com/office/officeart/2005/8/layout/hierarchy5"/>
    <dgm:cxn modelId="{DC012540-79D7-914A-AAD6-C30E8F7A2A6B}" type="presParOf" srcId="{B23B53E2-F4CF-E14E-876B-853EDA84BFB3}" destId="{F9BF970E-48F0-CB45-8E84-D2ED3CC9178C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05671-46A3-314D-B98F-52E134AAA1FE}">
      <dsp:nvSpPr>
        <dsp:cNvPr id="0" name=""/>
        <dsp:cNvSpPr/>
      </dsp:nvSpPr>
      <dsp:spPr>
        <a:xfrm>
          <a:off x="6490497" y="0"/>
          <a:ext cx="1885224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4) Accompagnement</a:t>
          </a:r>
          <a:endParaRPr lang="fr-FR" sz="1400" kern="1200" dirty="0"/>
        </a:p>
      </dsp:txBody>
      <dsp:txXfrm>
        <a:off x="6490497" y="0"/>
        <a:ext cx="1885224" cy="1571826"/>
      </dsp:txXfrm>
    </dsp:sp>
    <dsp:sp modelId="{B4EA9440-73FF-7B4A-A64D-0A843B353D1E}">
      <dsp:nvSpPr>
        <dsp:cNvPr id="0" name=""/>
        <dsp:cNvSpPr/>
      </dsp:nvSpPr>
      <dsp:spPr>
        <a:xfrm>
          <a:off x="4151829" y="0"/>
          <a:ext cx="1891215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3) Formation prévention / résilience</a:t>
          </a:r>
          <a:endParaRPr lang="fr-FR" sz="1400" kern="1200" dirty="0"/>
        </a:p>
      </dsp:txBody>
      <dsp:txXfrm>
        <a:off x="4151829" y="0"/>
        <a:ext cx="1891215" cy="1571826"/>
      </dsp:txXfrm>
    </dsp:sp>
    <dsp:sp modelId="{4D4B055B-E97C-5F47-8D07-5E1DEB19B7FD}">
      <dsp:nvSpPr>
        <dsp:cNvPr id="0" name=""/>
        <dsp:cNvSpPr/>
      </dsp:nvSpPr>
      <dsp:spPr>
        <a:xfrm>
          <a:off x="1798813" y="0"/>
          <a:ext cx="2122469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2) Sensibilisation des acteurs = AA et leurs entourages prof. et perso.</a:t>
          </a:r>
          <a:endParaRPr lang="fr-FR" sz="1400" kern="1200" dirty="0"/>
        </a:p>
      </dsp:txBody>
      <dsp:txXfrm>
        <a:off x="1798813" y="0"/>
        <a:ext cx="2122469" cy="1571826"/>
      </dsp:txXfrm>
    </dsp:sp>
    <dsp:sp modelId="{C36A815D-8B46-AE4F-A8F7-4C5AAD1B4953}">
      <dsp:nvSpPr>
        <dsp:cNvPr id="0" name=""/>
        <dsp:cNvSpPr/>
      </dsp:nvSpPr>
      <dsp:spPr>
        <a:xfrm>
          <a:off x="-6437" y="0"/>
          <a:ext cx="1536162" cy="52394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1) Les décideurs de l’entreprise sont sensibles à la QoL des AA = licence de notre service</a:t>
          </a:r>
          <a:endParaRPr lang="fr-FR" sz="1400" kern="1200" dirty="0"/>
        </a:p>
      </dsp:txBody>
      <dsp:txXfrm>
        <a:off x="-6437" y="0"/>
        <a:ext cx="1536162" cy="1571826"/>
      </dsp:txXfrm>
    </dsp:sp>
    <dsp:sp modelId="{36E2270D-30B8-2C43-84DA-6F95B41DEEB9}">
      <dsp:nvSpPr>
        <dsp:cNvPr id="0" name=""/>
        <dsp:cNvSpPr/>
      </dsp:nvSpPr>
      <dsp:spPr>
        <a:xfrm>
          <a:off x="0" y="2240635"/>
          <a:ext cx="1413622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QVT Décideurs</a:t>
          </a:r>
          <a:endParaRPr lang="fr-FR" sz="1700" kern="1200" dirty="0"/>
        </a:p>
      </dsp:txBody>
      <dsp:txXfrm>
        <a:off x="23116" y="2263751"/>
        <a:ext cx="1367390" cy="743007"/>
      </dsp:txXfrm>
    </dsp:sp>
    <dsp:sp modelId="{62F50F3E-E944-274F-AFAF-59200305B443}">
      <dsp:nvSpPr>
        <dsp:cNvPr id="0" name=""/>
        <dsp:cNvSpPr/>
      </dsp:nvSpPr>
      <dsp:spPr>
        <a:xfrm rot="18334135">
          <a:off x="1216232" y="2237875"/>
          <a:ext cx="943730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943730" y="1355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664504" y="2227839"/>
        <a:ext cx="47186" cy="47186"/>
      </dsp:txXfrm>
    </dsp:sp>
    <dsp:sp modelId="{D917AAB2-C644-C94C-AA96-C792686B668C}">
      <dsp:nvSpPr>
        <dsp:cNvPr id="0" name=""/>
        <dsp:cNvSpPr/>
      </dsp:nvSpPr>
      <dsp:spPr>
        <a:xfrm>
          <a:off x="1962572" y="1472989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Présentiel (collectif)</a:t>
          </a:r>
          <a:endParaRPr lang="fr-FR" sz="1700" kern="1200" dirty="0"/>
        </a:p>
      </dsp:txBody>
      <dsp:txXfrm>
        <a:off x="1985688" y="1496105"/>
        <a:ext cx="1532246" cy="743007"/>
      </dsp:txXfrm>
    </dsp:sp>
    <dsp:sp modelId="{159CDBB5-63B9-4B46-BB4C-4775B8024E57}">
      <dsp:nvSpPr>
        <dsp:cNvPr id="0" name=""/>
        <dsp:cNvSpPr/>
      </dsp:nvSpPr>
      <dsp:spPr>
        <a:xfrm rot="21356982">
          <a:off x="3540078" y="1826543"/>
          <a:ext cx="778935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778935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910073" y="1820627"/>
        <a:ext cx="38946" cy="38946"/>
      </dsp:txXfrm>
    </dsp:sp>
    <dsp:sp modelId="{65C18D29-D1DC-8340-B7C7-6A2D0EBD683D}">
      <dsp:nvSpPr>
        <dsp:cNvPr id="0" name=""/>
        <dsp:cNvSpPr/>
      </dsp:nvSpPr>
      <dsp:spPr>
        <a:xfrm>
          <a:off x="4318041" y="1417972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Prévention</a:t>
          </a:r>
          <a:endParaRPr lang="fr-FR" sz="1700" kern="1200" dirty="0"/>
        </a:p>
      </dsp:txBody>
      <dsp:txXfrm>
        <a:off x="4341157" y="1441088"/>
        <a:ext cx="1532246" cy="743007"/>
      </dsp:txXfrm>
    </dsp:sp>
    <dsp:sp modelId="{F753726D-EA17-D74C-970E-B90AC15DE6C0}">
      <dsp:nvSpPr>
        <dsp:cNvPr id="0" name=""/>
        <dsp:cNvSpPr/>
      </dsp:nvSpPr>
      <dsp:spPr>
        <a:xfrm rot="132240">
          <a:off x="5896245" y="1813288"/>
          <a:ext cx="741265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741265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248346" y="1808313"/>
        <a:ext cx="37063" cy="37063"/>
      </dsp:txXfrm>
    </dsp:sp>
    <dsp:sp modelId="{5C211D99-13F1-2640-A8CB-CCC3D4F1D099}">
      <dsp:nvSpPr>
        <dsp:cNvPr id="0" name=""/>
        <dsp:cNvSpPr/>
      </dsp:nvSpPr>
      <dsp:spPr>
        <a:xfrm>
          <a:off x="6637236" y="1446479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Coaching</a:t>
          </a:r>
          <a:endParaRPr lang="fr-FR" sz="1700" kern="1200" dirty="0"/>
        </a:p>
      </dsp:txBody>
      <dsp:txXfrm>
        <a:off x="6660352" y="1469595"/>
        <a:ext cx="1532246" cy="743007"/>
      </dsp:txXfrm>
    </dsp:sp>
    <dsp:sp modelId="{34EABF60-FDC4-9A4A-9CA9-FEB36A6DF549}">
      <dsp:nvSpPr>
        <dsp:cNvPr id="0" name=""/>
        <dsp:cNvSpPr/>
      </dsp:nvSpPr>
      <dsp:spPr>
        <a:xfrm rot="3569779">
          <a:off x="3167456" y="2507755"/>
          <a:ext cx="1517422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1517422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888232" y="2483377"/>
        <a:ext cx="75871" cy="75871"/>
      </dsp:txXfrm>
    </dsp:sp>
    <dsp:sp modelId="{7F05A9A0-E51B-A442-B337-091BE90817D7}">
      <dsp:nvSpPr>
        <dsp:cNvPr id="0" name=""/>
        <dsp:cNvSpPr/>
      </dsp:nvSpPr>
      <dsp:spPr>
        <a:xfrm>
          <a:off x="4311285" y="2780396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Résilience</a:t>
          </a:r>
          <a:endParaRPr lang="fr-FR" sz="1700" kern="1200" dirty="0"/>
        </a:p>
      </dsp:txBody>
      <dsp:txXfrm>
        <a:off x="4334401" y="2803512"/>
        <a:ext cx="1532246" cy="743007"/>
      </dsp:txXfrm>
    </dsp:sp>
    <dsp:sp modelId="{A5EB0434-D680-1D4D-9143-FD7085C425BB}">
      <dsp:nvSpPr>
        <dsp:cNvPr id="0" name=""/>
        <dsp:cNvSpPr/>
      </dsp:nvSpPr>
      <dsp:spPr>
        <a:xfrm rot="4330616">
          <a:off x="774834" y="3498065"/>
          <a:ext cx="1841095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1841095" y="1355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1649354" y="3465595"/>
        <a:ext cx="92054" cy="92054"/>
      </dsp:txXfrm>
    </dsp:sp>
    <dsp:sp modelId="{09AD82F0-BC29-3148-B219-34E69D1F8DD7}">
      <dsp:nvSpPr>
        <dsp:cNvPr id="0" name=""/>
        <dsp:cNvSpPr/>
      </dsp:nvSpPr>
      <dsp:spPr>
        <a:xfrm>
          <a:off x="1977142" y="3993370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Digital (personnalisé)</a:t>
          </a:r>
          <a:endParaRPr lang="fr-FR" sz="1700" kern="1200" dirty="0"/>
        </a:p>
      </dsp:txBody>
      <dsp:txXfrm>
        <a:off x="2000258" y="4016486"/>
        <a:ext cx="1532246" cy="743007"/>
      </dsp:txXfrm>
    </dsp:sp>
    <dsp:sp modelId="{4985A111-B6D0-E743-8288-2E4EF19EDBAD}">
      <dsp:nvSpPr>
        <dsp:cNvPr id="0" name=""/>
        <dsp:cNvSpPr/>
      </dsp:nvSpPr>
      <dsp:spPr>
        <a:xfrm rot="152509">
          <a:off x="3555277" y="4389890"/>
          <a:ext cx="697078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697078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886390" y="4386020"/>
        <a:ext cx="34853" cy="34853"/>
      </dsp:txXfrm>
    </dsp:sp>
    <dsp:sp modelId="{94F0A5F0-0A1C-4147-8ADB-11C729C711E9}">
      <dsp:nvSpPr>
        <dsp:cNvPr id="0" name=""/>
        <dsp:cNvSpPr/>
      </dsp:nvSpPr>
      <dsp:spPr>
        <a:xfrm>
          <a:off x="4252013" y="4024284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Les e-Bonnes Pratiques de résilience</a:t>
          </a:r>
          <a:endParaRPr lang="fr-FR" sz="1700" kern="1200" dirty="0"/>
        </a:p>
      </dsp:txBody>
      <dsp:txXfrm>
        <a:off x="4275129" y="4047400"/>
        <a:ext cx="1532246" cy="743007"/>
      </dsp:txXfrm>
    </dsp:sp>
    <dsp:sp modelId="{9DA872EE-CA13-334B-B228-0F0492FD20C7}">
      <dsp:nvSpPr>
        <dsp:cNvPr id="0" name=""/>
        <dsp:cNvSpPr/>
      </dsp:nvSpPr>
      <dsp:spPr>
        <a:xfrm rot="21386822">
          <a:off x="5829735" y="4380955"/>
          <a:ext cx="787184" cy="27114"/>
        </a:xfrm>
        <a:custGeom>
          <a:avLst/>
          <a:gdLst/>
          <a:ahLst/>
          <a:cxnLst/>
          <a:rect l="0" t="0" r="0" b="0"/>
          <a:pathLst>
            <a:path>
              <a:moveTo>
                <a:pt x="0" y="13557"/>
              </a:moveTo>
              <a:lnTo>
                <a:pt x="787184" y="135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203648" y="4374833"/>
        <a:ext cx="39359" cy="39359"/>
      </dsp:txXfrm>
    </dsp:sp>
    <dsp:sp modelId="{420E023B-58C8-0E47-91BF-72026B5EEDB8}">
      <dsp:nvSpPr>
        <dsp:cNvPr id="0" name=""/>
        <dsp:cNvSpPr/>
      </dsp:nvSpPr>
      <dsp:spPr>
        <a:xfrm>
          <a:off x="6616164" y="3975501"/>
          <a:ext cx="1578478" cy="789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Digital coaching</a:t>
          </a:r>
          <a:endParaRPr lang="fr-FR" sz="1700" kern="1200" dirty="0"/>
        </a:p>
      </dsp:txBody>
      <dsp:txXfrm>
        <a:off x="6639280" y="3998617"/>
        <a:ext cx="1532246" cy="743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5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75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72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83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7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27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8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3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46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88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530EA-A9FC-C94D-B909-E235E289B6AF}" type="datetimeFigureOut">
              <a:rPr lang="fr-FR" smtClean="0"/>
              <a:t>04/11/2018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A46EB-B853-D34B-8095-252AF2045C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02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34880"/>
            <a:ext cx="7772400" cy="384577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protection de la Qualité de </a:t>
            </a:r>
            <a:r>
              <a:rPr lang="fr-FR" dirty="0" err="1" smtClean="0"/>
              <a:t>vieS</a:t>
            </a:r>
            <a:r>
              <a:rPr lang="fr-FR" dirty="0" smtClean="0"/>
              <a:t>* </a:t>
            </a:r>
            <a:r>
              <a:rPr lang="fr-FR" sz="3100" dirty="0" smtClean="0"/>
              <a:t>(Quality of Life </a:t>
            </a:r>
            <a:r>
              <a:rPr lang="mr-IN" sz="3100" dirty="0" smtClean="0"/>
              <a:t>–</a:t>
            </a:r>
            <a:r>
              <a:rPr lang="fr-FR" sz="3100" dirty="0" smtClean="0"/>
              <a:t> QoL) </a:t>
            </a:r>
            <a:r>
              <a:rPr lang="fr-FR" dirty="0" smtClean="0"/>
              <a:t>des Actifs Aidants </a:t>
            </a:r>
            <a:r>
              <a:rPr lang="mr-IN" dirty="0" smtClean="0"/>
              <a:t>–</a:t>
            </a:r>
            <a:r>
              <a:rPr lang="fr-FR" dirty="0" smtClean="0"/>
              <a:t> AA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2700" b="1" dirty="0" smtClean="0"/>
              <a:t>*les AA ont à gérer 4 vies = personnelle, familiale, professionnelle et d’aidant alors que beaucoup d’actifs ont du mal à en gérer 3 !</a:t>
            </a:r>
            <a:br>
              <a:rPr lang="fr-FR" sz="2700" b="1" dirty="0" smtClean="0"/>
            </a:br>
            <a:r>
              <a:rPr lang="fr-FR" sz="2700" b="1" dirty="0" smtClean="0"/>
              <a:t>Presque tous les actifs ont été, sont ou seront des AA !</a:t>
            </a:r>
            <a:endParaRPr lang="fr-FR" sz="2700" b="1" dirty="0"/>
          </a:p>
        </p:txBody>
      </p:sp>
    </p:spTree>
    <p:extLst>
      <p:ext uri="{BB962C8B-B14F-4D97-AF65-F5344CB8AC3E}">
        <p14:creationId xmlns:p14="http://schemas.microsoft.com/office/powerpoint/2010/main" val="116386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64216"/>
            <a:ext cx="7772400" cy="4463213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Sans tout mélanger, risques de maltraitance et/ou de burn-out sont 2 risques majeurs pour l’AA et peuvent avoir un tronc commun = la résilience aux événements de fragilisation</a:t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« Burn-out Résilience » est plutôt QVT avec bénéfice économique (l’entreprise) alors que « Verbatim de la Bientraitance » est plus social avec un bénéfice humain / intergénérationnel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4407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L’interdépendance de nos solutions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183010"/>
              </p:ext>
            </p:extLst>
          </p:nvPr>
        </p:nvGraphicFramePr>
        <p:xfrm>
          <a:off x="317515" y="1287805"/>
          <a:ext cx="8369285" cy="5239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1104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115</Words>
  <Application>Microsoft Office PowerPoint</Application>
  <PresentationFormat>Affichage à l'écran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Mangal</vt:lpstr>
      <vt:lpstr>Thème Office</vt:lpstr>
      <vt:lpstr>La protection de la Qualité de vieS* (Quality of Life – QoL) des Actifs Aidants – AA  *les AA ont à gérer 4 vies = personnelle, familiale, professionnelle et d’aidant alors que beaucoup d’actifs ont du mal à en gérer 3 ! Presque tous les actifs ont été, sont ou seront des AA !</vt:lpstr>
      <vt:lpstr>Sans tout mélanger, risques de maltraitance et/ou de burn-out sont 2 risques majeurs pour l’AA et peuvent avoir un tronc commun = la résilience aux événements de fragilisation  « Burn-out Résilience » est plutôt QVT avec bénéfice économique (l’entreprise) alors que « Verbatim de la Bientraitance » est plus social avec un bénéfice humain / intergénérationnel</vt:lpstr>
      <vt:lpstr>L’interdépendance de nos solutions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Dating</dc:title>
  <dc:creator>Christian SCHOEN</dc:creator>
  <cp:lastModifiedBy>Utilisateur Windows</cp:lastModifiedBy>
  <cp:revision>24</cp:revision>
  <dcterms:created xsi:type="dcterms:W3CDTF">2018-09-15T12:48:41Z</dcterms:created>
  <dcterms:modified xsi:type="dcterms:W3CDTF">2018-11-04T18:24:35Z</dcterms:modified>
</cp:coreProperties>
</file>