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9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88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79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06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63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44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78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11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58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85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C388D-4454-4AF5-89F3-9810056E084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D506-67DF-46DF-B980-45B698FC3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82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Sophrokhepri</a:t>
            </a:r>
            <a:r>
              <a:rPr lang="fr-FR" dirty="0" smtClean="0"/>
              <a:t> - </a:t>
            </a:r>
            <a:r>
              <a:rPr lang="fr-FR" dirty="0" err="1" smtClean="0"/>
              <a:t>Quadrans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Rôle et contribution des entités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389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</a:t>
            </a:r>
            <a:r>
              <a:rPr lang="fr-FR" dirty="0" err="1" smtClean="0"/>
              <a:t>Quadrans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Voir objectifs Unisson</a:t>
            </a:r>
          </a:p>
          <a:p>
            <a:r>
              <a:rPr lang="fr-FR" dirty="0" smtClean="0"/>
              <a:t>Recherche et développement autour des soins à la personne en traitement </a:t>
            </a:r>
          </a:p>
          <a:p>
            <a:r>
              <a:rPr lang="fr-FR" dirty="0" smtClean="0"/>
              <a:t>Coaching individuel et collectif</a:t>
            </a:r>
          </a:p>
          <a:p>
            <a:r>
              <a:rPr lang="fr-FR" dirty="0" smtClean="0"/>
              <a:t>Formation aux aidants et aux prof. de santé</a:t>
            </a:r>
          </a:p>
          <a:p>
            <a:r>
              <a:rPr lang="fr-FR" dirty="0" smtClean="0"/>
              <a:t>Gestion des moyens en amont pour Unisson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121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Besoins des sociétés partenaires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Sophrokhepri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sz="1600" dirty="0" smtClean="0"/>
              <a:t>Développer le positionnement santé du Centre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</a:t>
            </a:r>
          </a:p>
          <a:p>
            <a:r>
              <a:rPr lang="fr-FR" sz="1600" dirty="0" smtClean="0"/>
              <a:t>Compétence Santé pour la gestion de la pluridisciplinarité du domaine santé</a:t>
            </a:r>
          </a:p>
          <a:p>
            <a:r>
              <a:rPr lang="fr-FR" sz="1600" dirty="0" smtClean="0"/>
              <a:t>Formalisme de la coordination des soins de thérapies complémentaires</a:t>
            </a:r>
          </a:p>
          <a:p>
            <a:r>
              <a:rPr lang="fr-FR" sz="1600" dirty="0" smtClean="0"/>
              <a:t>Développer les pôles d’expertise sur des pathologies en favorisant le volontariat des intervenants du Centre</a:t>
            </a:r>
          </a:p>
          <a:p>
            <a:r>
              <a:rPr lang="fr-FR" sz="1600" dirty="0" smtClean="0"/>
              <a:t>Intégrer les associations spécialisées par type de pathologie (</a:t>
            </a:r>
            <a:r>
              <a:rPr lang="fr-FR" sz="1600" dirty="0" err="1" smtClean="0"/>
              <a:t>cancéro</a:t>
            </a:r>
            <a:r>
              <a:rPr lang="fr-FR" sz="1600" dirty="0" smtClean="0"/>
              <a:t>, soins palliatifs, TDAH, VIH, diabète..)</a:t>
            </a:r>
          </a:p>
          <a:p>
            <a:r>
              <a:rPr lang="fr-FR" sz="1600" dirty="0" smtClean="0"/>
              <a:t>Développement départemental et régional sur le 77 grâce à la plateforme et l’enseigne.</a:t>
            </a:r>
          </a:p>
          <a:p>
            <a:r>
              <a:rPr lang="fr-FR" sz="1600" dirty="0" smtClean="0"/>
              <a:t>Fréquentation plus intense des bénéficiaires</a:t>
            </a:r>
          </a:p>
          <a:p>
            <a:r>
              <a:rPr lang="fr-FR" sz="1600" dirty="0" smtClean="0"/>
              <a:t>Formation des aidants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Quadrans</a:t>
            </a:r>
            <a:r>
              <a:rPr lang="fr-FR" dirty="0" smtClean="0"/>
              <a:t> Accompagnement santé</a:t>
            </a:r>
            <a:endParaRPr lang="fr-FR" dirty="0"/>
          </a:p>
          <a:p>
            <a:r>
              <a:rPr lang="fr-FR" sz="1800" dirty="0" smtClean="0"/>
              <a:t>Développer son activité santé</a:t>
            </a:r>
          </a:p>
          <a:p>
            <a:r>
              <a:rPr lang="fr-FR" sz="1800" dirty="0" smtClean="0"/>
              <a:t>Avoir un lieu d’accueil </a:t>
            </a:r>
          </a:p>
          <a:p>
            <a:r>
              <a:rPr lang="fr-FR" sz="1800" dirty="0" smtClean="0"/>
              <a:t>Soutien marketing et commercial en s’adossant à une enseigne implantée sur le territoire.</a:t>
            </a:r>
          </a:p>
          <a:p>
            <a:r>
              <a:rPr lang="fr-FR" sz="1800" dirty="0" smtClean="0"/>
              <a:t>Avoir un ancrage départemental et régional sur 94 à titre d’expérimentation</a:t>
            </a:r>
          </a:p>
          <a:p>
            <a:r>
              <a:rPr lang="fr-FR" sz="1800" dirty="0" smtClean="0"/>
              <a:t>Besoins de professionnels de thérapies complémentaires</a:t>
            </a:r>
          </a:p>
          <a:p>
            <a:r>
              <a:rPr lang="fr-FR" sz="1800" dirty="0" smtClean="0"/>
              <a:t>Développer la formation à la relation d’aide</a:t>
            </a:r>
          </a:p>
          <a:p>
            <a:r>
              <a:rPr lang="fr-FR" sz="1800" dirty="0" smtClean="0"/>
              <a:t>Construire le capital clients avec les outils informatiques</a:t>
            </a:r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01518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Rôle de chaque société de l’axe santé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err="1" smtClean="0"/>
              <a:t>Sophrokhépri</a:t>
            </a:r>
            <a:endParaRPr lang="fr-FR" dirty="0" smtClean="0"/>
          </a:p>
          <a:p>
            <a:r>
              <a:rPr lang="fr-FR" sz="1800" dirty="0" smtClean="0"/>
              <a:t>Centre </a:t>
            </a:r>
            <a:r>
              <a:rPr lang="fr-FR" sz="1800" dirty="0" err="1" smtClean="0"/>
              <a:t>Khépri</a:t>
            </a:r>
            <a:r>
              <a:rPr lang="fr-FR" sz="1800" dirty="0" smtClean="0"/>
              <a:t> Santé </a:t>
            </a:r>
          </a:p>
          <a:p>
            <a:r>
              <a:rPr lang="fr-FR" sz="1800" dirty="0" smtClean="0"/>
              <a:t>Paramédical pluridisciplinaire</a:t>
            </a:r>
            <a:endParaRPr lang="fr-FR" sz="1800" dirty="0" smtClean="0"/>
          </a:p>
          <a:p>
            <a:r>
              <a:rPr lang="fr-FR" sz="1600" dirty="0" smtClean="0"/>
              <a:t>Recrutement et mise à disposition des professionnels du bien-être et de thérapies complémentaires</a:t>
            </a:r>
          </a:p>
          <a:p>
            <a:r>
              <a:rPr lang="fr-FR" sz="1600" dirty="0" smtClean="0"/>
              <a:t>Mise à disposition des locaux pour les entretiens d’accueil du public visé par </a:t>
            </a:r>
            <a:r>
              <a:rPr lang="fr-FR" sz="1600" dirty="0" err="1" smtClean="0"/>
              <a:t>Quadrans</a:t>
            </a:r>
            <a:endParaRPr lang="fr-FR" sz="16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Quadrans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0584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Equilibre financier entre les 2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Taux remplissage professionnel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35708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240</Words>
  <Application>Microsoft Office PowerPoint</Application>
  <PresentationFormat>Affichage à l'écran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Sophrokhepri - Quadrans</vt:lpstr>
      <vt:lpstr>Présentation Quadrans</vt:lpstr>
      <vt:lpstr>Besoins des sociétés partenaires</vt:lpstr>
      <vt:lpstr>Rôle de chaque société de l’axe santé </vt:lpstr>
      <vt:lpstr>Equilibre financier entre les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Sophrokhepri - Quadrans</dc:title>
  <dc:creator>Dell</dc:creator>
  <cp:lastModifiedBy>Dell</cp:lastModifiedBy>
  <cp:revision>6</cp:revision>
  <dcterms:created xsi:type="dcterms:W3CDTF">2016-12-12T14:36:33Z</dcterms:created>
  <dcterms:modified xsi:type="dcterms:W3CDTF">2016-12-12T15:40:31Z</dcterms:modified>
</cp:coreProperties>
</file>