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Une rentrée tonique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Alliant optimisme et savoir-faire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4500" y="4195916"/>
            <a:ext cx="2002544" cy="138873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2692" y="1518385"/>
            <a:ext cx="2651383" cy="64493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9541042" y="2877952"/>
            <a:ext cx="2473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S’unir pour </a:t>
            </a:r>
            <a:r>
              <a:rPr lang="fr-FR" sz="2400" b="1" dirty="0" smtClean="0">
                <a:solidFill>
                  <a:srgbClr val="002060"/>
                </a:solidFill>
              </a:rPr>
              <a:t>réussir</a:t>
            </a:r>
            <a:endParaRPr lang="fr-F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15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Renforcement des compétences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67912" y="782946"/>
            <a:ext cx="3474720" cy="468330"/>
          </a:xfrm>
        </p:spPr>
        <p:txBody>
          <a:bodyPr anchor="t"/>
          <a:lstStyle/>
          <a:p>
            <a:pPr algn="ctr"/>
            <a:r>
              <a:rPr lang="fr-FR" dirty="0" smtClean="0"/>
              <a:t>Compétences métier Santé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>
                <a:solidFill>
                  <a:schemeClr val="tx1"/>
                </a:solidFill>
              </a:rPr>
              <a:t>Formation </a:t>
            </a:r>
            <a:r>
              <a:rPr lang="fr-FR" dirty="0" err="1" smtClean="0">
                <a:solidFill>
                  <a:schemeClr val="tx1"/>
                </a:solidFill>
              </a:rPr>
              <a:t>Datadock</a:t>
            </a:r>
            <a:r>
              <a:rPr lang="fr-FR" dirty="0" smtClean="0">
                <a:solidFill>
                  <a:schemeClr val="tx1"/>
                </a:solidFill>
              </a:rPr>
              <a:t> en :</a:t>
            </a:r>
          </a:p>
          <a:p>
            <a:pPr lvl="1"/>
            <a:r>
              <a:rPr lang="fr-FR" sz="1700" dirty="0" smtClean="0">
                <a:solidFill>
                  <a:schemeClr val="tx1"/>
                </a:solidFill>
              </a:rPr>
              <a:t>Thérapie fréquentielle pour être à la pointe de l’innovation (partenariat et dispositif médical)</a:t>
            </a:r>
            <a:r>
              <a:rPr lang="fr-FR" dirty="0"/>
              <a:t/>
            </a:r>
            <a:br>
              <a:rPr lang="fr-FR" dirty="0"/>
            </a:br>
            <a:r>
              <a:rPr lang="fr-FR" sz="1500" i="1" dirty="0" smtClean="0">
                <a:solidFill>
                  <a:srgbClr val="0070C0"/>
                </a:solidFill>
              </a:rPr>
              <a:t>(Evelyne Revellat, Thomas Carrière et Manuel </a:t>
            </a:r>
            <a:r>
              <a:rPr lang="fr-FR" sz="1500" i="1" dirty="0" err="1" smtClean="0">
                <a:solidFill>
                  <a:srgbClr val="0070C0"/>
                </a:solidFill>
              </a:rPr>
              <a:t>Sperling</a:t>
            </a:r>
            <a:r>
              <a:rPr lang="fr-FR" sz="1500" i="1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fr-FR" sz="1700" dirty="0" smtClean="0">
                <a:solidFill>
                  <a:schemeClr val="tx1"/>
                </a:solidFill>
              </a:rPr>
              <a:t>EFT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sz="1500" i="1" dirty="0" smtClean="0">
                <a:solidFill>
                  <a:srgbClr val="0070C0"/>
                </a:solidFill>
              </a:rPr>
              <a:t>(Patrick </a:t>
            </a:r>
            <a:r>
              <a:rPr lang="fr-FR" sz="1500" i="1" dirty="0" err="1" smtClean="0">
                <a:solidFill>
                  <a:srgbClr val="0070C0"/>
                </a:solidFill>
              </a:rPr>
              <a:t>Lelu</a:t>
            </a:r>
            <a:r>
              <a:rPr lang="fr-FR" sz="1500" i="1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fr-FR" sz="1700" dirty="0" smtClean="0">
                <a:solidFill>
                  <a:schemeClr val="tx1"/>
                </a:solidFill>
              </a:rPr>
              <a:t>Comprendre la douleur et la traiter efficacement</a:t>
            </a:r>
            <a:r>
              <a:rPr lang="fr-FR" sz="1700" i="1" dirty="0" smtClean="0">
                <a:solidFill>
                  <a:schemeClr val="tx1"/>
                </a:solidFill>
              </a:rPr>
              <a:t> </a:t>
            </a:r>
            <a:br>
              <a:rPr lang="fr-FR" sz="1700" i="1" dirty="0" smtClean="0">
                <a:solidFill>
                  <a:schemeClr val="tx1"/>
                </a:solidFill>
              </a:rPr>
            </a:br>
            <a:r>
              <a:rPr lang="fr-FR" sz="1500" i="1" dirty="0" smtClean="0">
                <a:solidFill>
                  <a:srgbClr val="0070C0"/>
                </a:solidFill>
              </a:rPr>
              <a:t>(Noura </a:t>
            </a:r>
            <a:r>
              <a:rPr lang="fr-FR" sz="1500" i="1" dirty="0" err="1" smtClean="0">
                <a:solidFill>
                  <a:srgbClr val="0070C0"/>
                </a:solidFill>
              </a:rPr>
              <a:t>Marashi</a:t>
            </a:r>
            <a:r>
              <a:rPr lang="fr-FR" sz="1500" i="1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fr-FR" sz="1700" dirty="0" smtClean="0">
                <a:solidFill>
                  <a:schemeClr val="tx1"/>
                </a:solidFill>
              </a:rPr>
              <a:t>Savoir accompagner les aidants familiaux</a:t>
            </a:r>
            <a:br>
              <a:rPr lang="fr-FR" sz="1700" dirty="0" smtClean="0">
                <a:solidFill>
                  <a:schemeClr val="tx1"/>
                </a:solidFill>
              </a:rPr>
            </a:br>
            <a:r>
              <a:rPr lang="fr-FR" sz="1500" i="1" dirty="0" smtClean="0">
                <a:solidFill>
                  <a:srgbClr val="0070C0"/>
                </a:solidFill>
              </a:rPr>
              <a:t>(Céline Louvet)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818463" y="807010"/>
            <a:ext cx="3474720" cy="813171"/>
          </a:xfrm>
        </p:spPr>
        <p:txBody>
          <a:bodyPr anchor="t"/>
          <a:lstStyle/>
          <a:p>
            <a:pPr algn="ctr"/>
            <a:r>
              <a:rPr lang="fr-FR" dirty="0" smtClean="0"/>
              <a:t>Compétences commerciales et marketing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2107" y="1762488"/>
            <a:ext cx="2163888" cy="52635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754" y="1170665"/>
            <a:ext cx="1660358" cy="115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755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Fidélisation clients</a:t>
            </a:r>
            <a:br>
              <a:rPr lang="fr-FR" dirty="0" smtClean="0"/>
            </a:br>
            <a:r>
              <a:rPr lang="fr-FR" dirty="0" smtClean="0"/>
              <a:t>Plus de RV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sz="1800" dirty="0" smtClean="0">
                <a:solidFill>
                  <a:schemeClr val="tx1"/>
                </a:solidFill>
              </a:rPr>
              <a:t>Un </a:t>
            </a:r>
            <a:r>
              <a:rPr lang="fr-FR" sz="1800" dirty="0">
                <a:solidFill>
                  <a:schemeClr val="tx1"/>
                </a:solidFill>
              </a:rPr>
              <a:t>comité de soins composé de 4 permanents et un </a:t>
            </a:r>
            <a:r>
              <a:rPr lang="fr-FR" sz="1800" dirty="0" smtClean="0">
                <a:solidFill>
                  <a:schemeClr val="tx1"/>
                </a:solidFill>
              </a:rPr>
              <a:t>médecin </a:t>
            </a:r>
            <a:r>
              <a:rPr lang="fr-FR" sz="1600" i="1" dirty="0" smtClean="0">
                <a:solidFill>
                  <a:srgbClr val="0070C0"/>
                </a:solidFill>
              </a:rPr>
              <a:t>(</a:t>
            </a:r>
            <a:r>
              <a:rPr lang="fr-FR" sz="1600" i="1" dirty="0">
                <a:solidFill>
                  <a:srgbClr val="0070C0"/>
                </a:solidFill>
              </a:rPr>
              <a:t>Evelyne Revellat, Isabelle Marcy, Dominique </a:t>
            </a:r>
            <a:r>
              <a:rPr lang="fr-FR" sz="1600" i="1" dirty="0" err="1">
                <a:solidFill>
                  <a:srgbClr val="0070C0"/>
                </a:solidFill>
              </a:rPr>
              <a:t>Assemaine</a:t>
            </a:r>
            <a:r>
              <a:rPr lang="fr-FR" sz="1600" i="1" dirty="0">
                <a:solidFill>
                  <a:srgbClr val="0070C0"/>
                </a:solidFill>
              </a:rPr>
              <a:t>, Nawal </a:t>
            </a:r>
            <a:r>
              <a:rPr lang="fr-FR" sz="1600" i="1" dirty="0" err="1">
                <a:solidFill>
                  <a:srgbClr val="0070C0"/>
                </a:solidFill>
              </a:rPr>
              <a:t>Tahiri</a:t>
            </a:r>
            <a:r>
              <a:rPr lang="fr-FR" sz="1600" i="1" dirty="0">
                <a:solidFill>
                  <a:srgbClr val="0070C0"/>
                </a:solidFill>
              </a:rPr>
              <a:t>), Hélène </a:t>
            </a:r>
            <a:r>
              <a:rPr lang="fr-FR" sz="1600" i="1" dirty="0" err="1">
                <a:solidFill>
                  <a:srgbClr val="0070C0"/>
                </a:solidFill>
              </a:rPr>
              <a:t>Maud’Huy</a:t>
            </a:r>
            <a:r>
              <a:rPr lang="fr-FR" sz="1600" i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fr-FR" sz="1800" dirty="0">
                <a:solidFill>
                  <a:schemeClr val="tx1"/>
                </a:solidFill>
              </a:rPr>
              <a:t>Cures et programmes personnalisés </a:t>
            </a:r>
            <a:r>
              <a:rPr lang="fr-FR" sz="1600" i="1" dirty="0">
                <a:solidFill>
                  <a:srgbClr val="0070C0"/>
                </a:solidFill>
              </a:rPr>
              <a:t>(Comité de soins) </a:t>
            </a:r>
            <a:endParaRPr lang="fr-FR" sz="1600" dirty="0" smtClean="0"/>
          </a:p>
          <a:p>
            <a:r>
              <a:rPr lang="fr-FR" sz="1800" dirty="0" smtClean="0">
                <a:solidFill>
                  <a:schemeClr val="tx1"/>
                </a:solidFill>
              </a:rPr>
              <a:t>Analyse situation clients </a:t>
            </a:r>
          </a:p>
          <a:p>
            <a:r>
              <a:rPr lang="fr-FR" sz="1800" dirty="0" smtClean="0">
                <a:solidFill>
                  <a:schemeClr val="tx1"/>
                </a:solidFill>
              </a:rPr>
              <a:t>Un </a:t>
            </a:r>
            <a:r>
              <a:rPr lang="fr-FR" sz="1800" dirty="0">
                <a:solidFill>
                  <a:schemeClr val="tx1"/>
                </a:solidFill>
              </a:rPr>
              <a:t>groupe de </a:t>
            </a:r>
            <a:r>
              <a:rPr lang="fr-FR" sz="1800" dirty="0" smtClean="0">
                <a:solidFill>
                  <a:schemeClr val="tx1"/>
                </a:solidFill>
              </a:rPr>
              <a:t>supervision-Intervision </a:t>
            </a:r>
            <a:r>
              <a:rPr lang="fr-FR" sz="1600" i="1" dirty="0" smtClean="0">
                <a:solidFill>
                  <a:srgbClr val="0070C0"/>
                </a:solidFill>
              </a:rPr>
              <a:t>(Dorine </a:t>
            </a:r>
            <a:r>
              <a:rPr lang="fr-FR" sz="1600" i="1" dirty="0" err="1" smtClean="0">
                <a:solidFill>
                  <a:srgbClr val="0070C0"/>
                </a:solidFill>
              </a:rPr>
              <a:t>Nkodia</a:t>
            </a:r>
            <a:r>
              <a:rPr lang="fr-FR" sz="1600" i="1" dirty="0" smtClean="0">
                <a:solidFill>
                  <a:srgbClr val="0070C0"/>
                </a:solidFill>
              </a:rPr>
              <a:t> et l’équipe du comité de soins)</a:t>
            </a:r>
            <a:endParaRPr lang="fr-FR" sz="1600" i="1" dirty="0">
              <a:solidFill>
                <a:srgbClr val="0070C0"/>
              </a:solidFill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2"/>
          <p:cNvSpPr txBox="1">
            <a:spLocks/>
          </p:cNvSpPr>
          <p:nvPr/>
        </p:nvSpPr>
        <p:spPr>
          <a:xfrm>
            <a:off x="3867912" y="782946"/>
            <a:ext cx="3474720" cy="4683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Compétences métier Santé</a:t>
            </a:r>
            <a:endParaRPr lang="fr-FR" dirty="0"/>
          </a:p>
        </p:txBody>
      </p:sp>
      <p:sp>
        <p:nvSpPr>
          <p:cNvPr id="14" name="Espace réservé du texte 4"/>
          <p:cNvSpPr txBox="1">
            <a:spLocks/>
          </p:cNvSpPr>
          <p:nvPr/>
        </p:nvSpPr>
        <p:spPr>
          <a:xfrm>
            <a:off x="7818463" y="807010"/>
            <a:ext cx="3474720" cy="8131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mtClean="0"/>
              <a:t>Compétences commerciales et marketing</a:t>
            </a:r>
            <a:endParaRPr lang="fr-FR" dirty="0"/>
          </a:p>
        </p:txBody>
      </p:sp>
      <p:pic>
        <p:nvPicPr>
          <p:cNvPr id="15" name="Espace réservé du contenu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879" y="1620181"/>
            <a:ext cx="2163888" cy="52635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754" y="1170665"/>
            <a:ext cx="1660358" cy="115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032931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174</TotalTime>
  <Words>101</Words>
  <Application>Microsoft Office PowerPoint</Application>
  <PresentationFormat>Grand écran</PresentationFormat>
  <Paragraphs>19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Corbel</vt:lpstr>
      <vt:lpstr>Wingdings 2</vt:lpstr>
      <vt:lpstr>Cadre</vt:lpstr>
      <vt:lpstr>Une rentrée tonique</vt:lpstr>
      <vt:lpstr>Renforcement des compétences</vt:lpstr>
      <vt:lpstr>Fidélisation clients Plus de RV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 rentrée musclée</dc:title>
  <dc:creator>Utilisateur Windows</dc:creator>
  <cp:lastModifiedBy>Utilisateur Windows</cp:lastModifiedBy>
  <cp:revision>12</cp:revision>
  <dcterms:created xsi:type="dcterms:W3CDTF">2020-09-13T10:10:47Z</dcterms:created>
  <dcterms:modified xsi:type="dcterms:W3CDTF">2020-09-15T10:54:44Z</dcterms:modified>
</cp:coreProperties>
</file>