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80227" y="1319843"/>
            <a:ext cx="9454550" cy="629727"/>
          </a:xfrm>
        </p:spPr>
        <p:txBody>
          <a:bodyPr/>
          <a:lstStyle/>
          <a:p>
            <a:r>
              <a:rPr lang="fr-FR" sz="2400" dirty="0" smtClean="0">
                <a:latin typeface="Bobcat" pitchFamily="2" charset="0"/>
              </a:rPr>
              <a:t>UN SHOOTING PHOTO </a:t>
            </a:r>
            <a:r>
              <a:rPr lang="fr-FR" sz="2400" b="1" dirty="0">
                <a:latin typeface="Bobcat" pitchFamily="2" charset="0"/>
              </a:rPr>
              <a:t>pour révéler votre plus beau portrait</a:t>
            </a:r>
            <a:endParaRPr lang="fr-FR" sz="2400" dirty="0">
              <a:latin typeface="Bobcat" pitchFamily="2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475781" y="1250830"/>
            <a:ext cx="6777006" cy="1535502"/>
          </a:xfrm>
        </p:spPr>
        <p:txBody>
          <a:bodyPr>
            <a:normAutofit fontScale="70000" lnSpcReduction="20000"/>
          </a:bodyPr>
          <a:lstStyle/>
          <a:p>
            <a:r>
              <a:rPr lang="fr-FR" b="1" dirty="0" smtClean="0"/>
              <a:t>.</a:t>
            </a:r>
            <a:endParaRPr lang="fr-FR" dirty="0"/>
          </a:p>
          <a:p>
            <a:endParaRPr lang="fr-FR" dirty="0"/>
          </a:p>
          <a:p>
            <a:r>
              <a:rPr lang="fr-FR" dirty="0"/>
              <a:t> </a:t>
            </a:r>
          </a:p>
          <a:p>
            <a:r>
              <a:rPr lang="fr-FR" dirty="0"/>
              <a:t>Vous n'avez jamais poser devant un objectif ? Aucun soucis, </a:t>
            </a:r>
            <a:r>
              <a:rPr lang="fr-FR" dirty="0" smtClean="0"/>
              <a:t>Laurence saura </a:t>
            </a:r>
            <a:r>
              <a:rPr lang="fr-FR" dirty="0"/>
              <a:t>vous mettre à l'aise et vous conseiller.</a:t>
            </a:r>
          </a:p>
          <a:p>
            <a:r>
              <a:rPr lang="fr-FR" dirty="0" smtClean="0"/>
              <a:t>Votre </a:t>
            </a:r>
            <a:r>
              <a:rPr lang="fr-FR" dirty="0"/>
              <a:t>portrait sera accentué sur votre regard et votre sourire.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5575" y="4339392"/>
            <a:ext cx="2249202" cy="1017612"/>
          </a:xfrm>
          <a:prstGeom prst="rect">
            <a:avLst/>
          </a:prstGeom>
        </p:spPr>
      </p:pic>
      <p:pic>
        <p:nvPicPr>
          <p:cNvPr id="1026" name="Picture 2" descr="Shooting photo Studio pour mon EVJF à Lisbon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227" y="3455692"/>
            <a:ext cx="2638686" cy="1702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4899804" y="2958708"/>
            <a:ext cx="54432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i="1" dirty="0" smtClean="0"/>
              <a:t>Tarif </a:t>
            </a:r>
            <a:r>
              <a:rPr lang="fr-FR" sz="1600" i="1" dirty="0" err="1" smtClean="0"/>
              <a:t>KhépriSanté</a:t>
            </a:r>
            <a:r>
              <a:rPr lang="fr-FR" sz="1600" i="1" dirty="0" smtClean="0"/>
              <a:t> </a:t>
            </a:r>
          </a:p>
          <a:p>
            <a:r>
              <a:rPr lang="fr-FR" sz="1600" i="1" dirty="0" smtClean="0"/>
              <a:t>8 photos numériques en NB ou couleurs :  </a:t>
            </a:r>
            <a:r>
              <a:rPr lang="fr-FR" sz="1600" i="1" dirty="0" smtClean="0"/>
              <a:t>50 </a:t>
            </a:r>
            <a:r>
              <a:rPr lang="fr-FR" sz="1600" i="1" dirty="0" smtClean="0"/>
              <a:t>€</a:t>
            </a:r>
          </a:p>
          <a:p>
            <a:r>
              <a:rPr lang="fr-FR" sz="1600" i="1" dirty="0" smtClean="0"/>
              <a:t>Photo supplémentaire : 				  5 €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9252787" y="5357004"/>
            <a:ext cx="24757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i="1" dirty="0" smtClean="0"/>
              <a:t>Mob 0645303316 </a:t>
            </a:r>
            <a:endParaRPr lang="fr-FR" sz="1400" b="1" i="1" dirty="0"/>
          </a:p>
        </p:txBody>
      </p:sp>
    </p:spTree>
    <p:extLst>
      <p:ext uri="{BB962C8B-B14F-4D97-AF65-F5344CB8AC3E}">
        <p14:creationId xmlns:p14="http://schemas.microsoft.com/office/powerpoint/2010/main" val="55399565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TM10001105[[fn=Rogner]]</Template>
  <TotalTime>16</TotalTime>
  <Words>27</Words>
  <Application>Microsoft Office PowerPoint</Application>
  <PresentationFormat>Grand écran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Bobcat</vt:lpstr>
      <vt:lpstr>Franklin Gothic Book</vt:lpstr>
      <vt:lpstr>Crop</vt:lpstr>
      <vt:lpstr>UN SHOOTING PHOTO pour révéler votre plus beau portrait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SHOOTING PHOTO pour révéler votre plus beau portrait</dc:title>
  <dc:creator>thibault dion</dc:creator>
  <cp:lastModifiedBy>thibault dion</cp:lastModifiedBy>
  <cp:revision>4</cp:revision>
  <dcterms:created xsi:type="dcterms:W3CDTF">2020-09-28T16:39:42Z</dcterms:created>
  <dcterms:modified xsi:type="dcterms:W3CDTF">2020-09-28T16:58:44Z</dcterms:modified>
</cp:coreProperties>
</file>