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80227" y="1319843"/>
            <a:ext cx="9454550" cy="629727"/>
          </a:xfrm>
        </p:spPr>
        <p:txBody>
          <a:bodyPr/>
          <a:lstStyle/>
          <a:p>
            <a:r>
              <a:rPr lang="fr-FR" sz="2400" dirty="0" smtClean="0">
                <a:latin typeface="Bobcat" pitchFamily="2" charset="0"/>
              </a:rPr>
              <a:t>UN SHOOTING PHOTO </a:t>
            </a:r>
            <a:r>
              <a:rPr lang="fr-FR" sz="2400" b="1" dirty="0">
                <a:latin typeface="Bobcat" pitchFamily="2" charset="0"/>
              </a:rPr>
              <a:t>pour révéler votre plus beau portrait</a:t>
            </a:r>
            <a:endParaRPr lang="fr-FR" sz="2400" dirty="0">
              <a:latin typeface="Bobcat" pitchFamily="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75781" y="1250830"/>
            <a:ext cx="6777006" cy="1535502"/>
          </a:xfrm>
        </p:spPr>
        <p:txBody>
          <a:bodyPr>
            <a:normAutofit fontScale="70000" lnSpcReduction="20000"/>
          </a:bodyPr>
          <a:lstStyle/>
          <a:p>
            <a:r>
              <a:rPr lang="fr-FR" b="1" dirty="0" smtClean="0"/>
              <a:t>.</a:t>
            </a:r>
            <a:endParaRPr lang="fr-FR" dirty="0"/>
          </a:p>
          <a:p>
            <a:endParaRPr lang="fr-FR" dirty="0"/>
          </a:p>
          <a:p>
            <a:r>
              <a:rPr lang="fr-FR" dirty="0"/>
              <a:t> </a:t>
            </a:r>
          </a:p>
          <a:p>
            <a:r>
              <a:rPr lang="fr-FR" dirty="0"/>
              <a:t>Vous n'avez jamais poser devant un objectif ? Aucun soucis, </a:t>
            </a:r>
            <a:r>
              <a:rPr lang="fr-FR" dirty="0" smtClean="0"/>
              <a:t>Laurence saura </a:t>
            </a:r>
            <a:r>
              <a:rPr lang="fr-FR" dirty="0"/>
              <a:t>vous mettre à l'aise et vous conseiller.</a:t>
            </a:r>
          </a:p>
          <a:p>
            <a:r>
              <a:rPr lang="fr-FR" dirty="0" smtClean="0"/>
              <a:t>Votre </a:t>
            </a:r>
            <a:r>
              <a:rPr lang="fr-FR" dirty="0"/>
              <a:t>portrait sera accentué sur votre regard et votre sourire.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5575" y="4339392"/>
            <a:ext cx="2249202" cy="1017612"/>
          </a:xfrm>
          <a:prstGeom prst="rect">
            <a:avLst/>
          </a:prstGeom>
        </p:spPr>
      </p:pic>
      <p:pic>
        <p:nvPicPr>
          <p:cNvPr id="1026" name="Picture 2" descr="Shooting photo Studio pour mon EVJF à Lisbon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227" y="3455692"/>
            <a:ext cx="2638686" cy="1702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899804" y="2958708"/>
            <a:ext cx="54432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 smtClean="0"/>
              <a:t>Tarif </a:t>
            </a:r>
            <a:r>
              <a:rPr lang="fr-FR" sz="1600" i="1" dirty="0" err="1" smtClean="0"/>
              <a:t>KhépriSanté</a:t>
            </a:r>
            <a:r>
              <a:rPr lang="fr-FR" sz="1600" i="1" dirty="0" smtClean="0"/>
              <a:t> </a:t>
            </a:r>
          </a:p>
          <a:p>
            <a:r>
              <a:rPr lang="fr-FR" sz="1600" i="1" dirty="0"/>
              <a:t>5</a:t>
            </a:r>
            <a:r>
              <a:rPr lang="fr-FR" sz="1600" i="1" dirty="0" smtClean="0"/>
              <a:t> </a:t>
            </a:r>
            <a:r>
              <a:rPr lang="fr-FR" sz="1600" i="1" dirty="0" smtClean="0"/>
              <a:t>photos numériques en NB ou couleurs :  50 €</a:t>
            </a:r>
          </a:p>
          <a:p>
            <a:r>
              <a:rPr lang="fr-FR" sz="1600" i="1" dirty="0" smtClean="0"/>
              <a:t>Photo supplémentaire : 			</a:t>
            </a:r>
            <a:r>
              <a:rPr lang="fr-FR" sz="1600" i="1" smtClean="0"/>
              <a:t>	</a:t>
            </a:r>
            <a:r>
              <a:rPr lang="fr-FR" sz="1600" i="1" smtClean="0"/>
              <a:t>1</a:t>
            </a:r>
            <a:r>
              <a:rPr lang="fr-FR" sz="1600" i="1" smtClean="0"/>
              <a:t>0 </a:t>
            </a:r>
            <a:r>
              <a:rPr lang="fr-FR" sz="1600" i="1" dirty="0" smtClean="0"/>
              <a:t>€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252787" y="5357004"/>
            <a:ext cx="2475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 smtClean="0"/>
              <a:t>Mob 0645303316 </a:t>
            </a:r>
            <a:endParaRPr lang="fr-FR" sz="1400" b="1" i="1" dirty="0"/>
          </a:p>
        </p:txBody>
      </p:sp>
    </p:spTree>
    <p:extLst>
      <p:ext uri="{BB962C8B-B14F-4D97-AF65-F5344CB8AC3E}">
        <p14:creationId xmlns:p14="http://schemas.microsoft.com/office/powerpoint/2010/main" val="55399565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TM10001105[[fn=Rogner]]</Template>
  <TotalTime>13952</TotalTime>
  <Words>27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Bobcat</vt:lpstr>
      <vt:lpstr>Franklin Gothic Book</vt:lpstr>
      <vt:lpstr>Crop</vt:lpstr>
      <vt:lpstr>UN SHOOTING PHOTO pour révéler votre plus beau portrait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SHOOTING PHOTO pour révéler votre plus beau portrait</dc:title>
  <dc:creator>thibault dion</dc:creator>
  <cp:lastModifiedBy>Utilisateur Windows</cp:lastModifiedBy>
  <cp:revision>5</cp:revision>
  <dcterms:created xsi:type="dcterms:W3CDTF">2020-09-28T16:39:42Z</dcterms:created>
  <dcterms:modified xsi:type="dcterms:W3CDTF">2020-10-18T09:47:46Z</dcterms:modified>
</cp:coreProperties>
</file>