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316" r:id="rId3"/>
    <p:sldId id="320" r:id="rId4"/>
    <p:sldId id="321" r:id="rId5"/>
    <p:sldId id="322" r:id="rId6"/>
    <p:sldId id="323" r:id="rId7"/>
    <p:sldId id="324" r:id="rId8"/>
    <p:sldId id="318" r:id="rId9"/>
    <p:sldId id="317" r:id="rId10"/>
    <p:sldId id="319" r:id="rId11"/>
  </p:sldIdLst>
  <p:sldSz cx="9144000" cy="6858000" type="screen4x3"/>
  <p:notesSz cx="6805613" cy="9939338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BBE11"/>
    <a:srgbClr val="D60000"/>
    <a:srgbClr val="9C5BCD"/>
    <a:srgbClr val="7EC234"/>
    <a:srgbClr val="009999"/>
    <a:srgbClr val="6600FF"/>
    <a:srgbClr val="F8F8F8"/>
    <a:srgbClr val="FF3300"/>
    <a:srgbClr val="FF6633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8" autoAdjust="0"/>
    <p:restoredTop sz="94600" autoAdjust="0"/>
  </p:normalViewPr>
  <p:slideViewPr>
    <p:cSldViewPr>
      <p:cViewPr>
        <p:scale>
          <a:sx n="86" d="100"/>
          <a:sy n="86" d="100"/>
        </p:scale>
        <p:origin x="-87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fld id="{6E36CE36-F72D-492F-BED1-F272E1826E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164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1186"/>
            <a:ext cx="4990783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656F8C2-E0C1-4C2A-9CA8-04C9B3E5186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873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915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5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916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A717A0-112A-4458-86ED-B9D4BCA818D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9499321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43CDD-A6B4-4B09-8FB2-BB3C5931F43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16091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254110E-BAF7-436C-BC95-6219A52A0F6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963021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3BBB0C-3B56-4A9C-9EBA-229C62CE1EF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6696434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5AC735-5290-4BE8-9C9D-B98D9394A37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019310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07504" y="6297086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smtClean="0"/>
              <a:t>Hiver-Printemps 2015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948264" y="630932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Page </a:t>
            </a:r>
            <a:fld id="{97B5623A-F374-474F-B53D-C2D626558A64}" type="slidenum">
              <a:rPr lang="fr-FR" altLang="fr-FR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‹N°›</a:t>
            </a:fld>
            <a:endParaRPr lang="fr-FR" altLang="fr-FR" sz="1400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3124200" y="6284168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err="1" smtClean="0"/>
              <a:t>SophroKhepri</a:t>
            </a:r>
            <a:endParaRPr lang="fr-FR" alt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42321080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283A2C-37A5-451E-8950-711EECEEA81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148025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007B3D-4D6D-4094-B825-8CFC6C8DC81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481988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BC21DC-7467-406C-BC42-FA391E23FFF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1009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41695-DE6F-4CAF-AC10-4F92691B06A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5570157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49098E-FF83-42E3-A010-3CCAECF1E51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087299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23B8CC-5D49-47FB-8C13-212844C0C32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903418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FB8E3F-4455-4C76-8D9C-22C9F1C9C83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70218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7B8D0ED-3C37-455B-8603-FC29B23377D8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9.png"/><Relationship Id="rId7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hyperlink" Target="http://laqvt.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entumleadersclub.com/new.blfacademie/la-team/" TargetMode="External"/><Relationship Id="rId2" Type="http://schemas.openxmlformats.org/officeDocument/2006/relationships/hyperlink" Target="http://www.anact.fr/web/dossiers/sante-au-travail/RP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uman.biz/accueil/contact/nous-contact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048"/>
          <p:cNvSpPr/>
          <p:nvPr/>
        </p:nvSpPr>
        <p:spPr bwMode="auto">
          <a:xfrm>
            <a:off x="-9264" y="2852555"/>
            <a:ext cx="9143999" cy="398703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2" name="Picture 4" descr="C:\Users\Dell\Dropbox\Sophrokhépri\PHOTOS du Centre\Selection photos site web\BASSEDEF\01 MAN_6862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01" y="1988841"/>
            <a:ext cx="1326502" cy="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ropbox\Sophrokhépri\PHOTOS du Centre\Selection photos site web\BASSEDEF\02 MAN_6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1701" y="1988840"/>
            <a:ext cx="1326505" cy="8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ropbox\Sophrokhépri\PHOTOS du Centre\Selection photos site web\BASSEDEF\07 MAN_6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1"/>
            <a:ext cx="1326502" cy="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ll\Dropbox\Sophrokhépri\PHOTOS du Centre\Selection photos site web\BASSEDEF\08 MAN_68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4286" y="1980343"/>
            <a:ext cx="1326504" cy="8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ell\Dropbox\Sophrokhépri\PHOTOS du Centre\Selection photos site web\BASSEDEF\05 MAN_6837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1503" y="1967091"/>
            <a:ext cx="1326503" cy="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ell\Dropbox\Sophrokhépri\PHOTOS du Centre\Selection photos site web\BASSEDEF\03 MAN_67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5612" y="1988840"/>
            <a:ext cx="1319498" cy="8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Dell\Dropbox\Sophrokhépri\PHOTOS du Centre\Selection photos site web\BASSEDEF\07 MAN_6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967091"/>
            <a:ext cx="1326504" cy="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ZoneTexte 2047"/>
          <p:cNvSpPr txBox="1"/>
          <p:nvPr/>
        </p:nvSpPr>
        <p:spPr>
          <a:xfrm>
            <a:off x="107504" y="2915652"/>
            <a:ext cx="903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Pôle </a:t>
            </a:r>
            <a:r>
              <a:rPr lang="fr-FR" sz="1600" b="1" i="1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 et mieux-être</a:t>
            </a:r>
            <a:r>
              <a:rPr lang="fr-FR" sz="1600" b="1" i="1" baseline="30000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espaces de travail dédiés aux thérapeutes !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 descr="C:\Users\Dell\Dropbox\Sophrokhépri\site web\Textes Site\Photos écrans SophroKhepri\Bandeau site sophrokhepr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10" cy="20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7362" y="664472"/>
            <a:ext cx="456563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Equilibre, Santé et Qualité de Vie</a:t>
            </a:r>
            <a:endParaRPr lang="fr-FR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5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967" y="45409"/>
            <a:ext cx="988395" cy="98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80857" y="3463116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81198" y="3501008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Verso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2173404" y="3501008"/>
            <a:ext cx="598396" cy="48909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Thérapeute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179152" y="3247092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pic>
        <p:nvPicPr>
          <p:cNvPr id="5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98" y="3825809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llipse 59"/>
          <p:cNvSpPr/>
          <p:nvPr/>
        </p:nvSpPr>
        <p:spPr bwMode="auto">
          <a:xfrm>
            <a:off x="3613564" y="3501008"/>
            <a:ext cx="598396" cy="489091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Particulier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5053724" y="3501008"/>
            <a:ext cx="598396" cy="48909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Santé</a:t>
            </a:r>
          </a:p>
        </p:txBody>
      </p:sp>
      <p:sp>
        <p:nvSpPr>
          <p:cNvPr id="62" name="Ellipse 61"/>
          <p:cNvSpPr/>
          <p:nvPr/>
        </p:nvSpPr>
        <p:spPr bwMode="auto">
          <a:xfrm>
            <a:off x="6637900" y="3515973"/>
            <a:ext cx="598396" cy="48909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Entreprise</a:t>
            </a:r>
          </a:p>
        </p:txBody>
      </p:sp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2512" y="3968668"/>
            <a:ext cx="535341" cy="3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Ellipse 63"/>
          <p:cNvSpPr/>
          <p:nvPr/>
        </p:nvSpPr>
        <p:spPr bwMode="auto">
          <a:xfrm>
            <a:off x="1369322" y="3746120"/>
            <a:ext cx="754406" cy="760817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2124" y="3867494"/>
            <a:ext cx="603847" cy="6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Ellipse 65"/>
          <p:cNvSpPr/>
          <p:nvPr/>
        </p:nvSpPr>
        <p:spPr bwMode="auto">
          <a:xfrm>
            <a:off x="2652168" y="3782645"/>
            <a:ext cx="750005" cy="729040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6094" y="3898987"/>
            <a:ext cx="596906" cy="6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llipse 67"/>
          <p:cNvSpPr/>
          <p:nvPr/>
        </p:nvSpPr>
        <p:spPr bwMode="auto">
          <a:xfrm>
            <a:off x="4038948" y="3788560"/>
            <a:ext cx="728243" cy="79256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3059" y="3933056"/>
            <a:ext cx="619632" cy="5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Ellipse 69"/>
          <p:cNvSpPr/>
          <p:nvPr/>
        </p:nvSpPr>
        <p:spPr bwMode="auto">
          <a:xfrm>
            <a:off x="5561012" y="3790744"/>
            <a:ext cx="704287" cy="74873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2741" y="3871201"/>
            <a:ext cx="631427" cy="5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llipse 71"/>
          <p:cNvSpPr/>
          <p:nvPr/>
        </p:nvSpPr>
        <p:spPr bwMode="auto">
          <a:xfrm>
            <a:off x="7236868" y="3789040"/>
            <a:ext cx="719508" cy="750441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5476" y="5281974"/>
            <a:ext cx="536278" cy="7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Ellipse 73"/>
          <p:cNvSpPr/>
          <p:nvPr/>
        </p:nvSpPr>
        <p:spPr bwMode="auto">
          <a:xfrm>
            <a:off x="1974333" y="5205697"/>
            <a:ext cx="747792" cy="7514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419457" y="5037428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</a:t>
            </a:r>
          </a:p>
        </p:txBody>
      </p:sp>
      <p:sp>
        <p:nvSpPr>
          <p:cNvPr id="77" name="Ellipse 76"/>
          <p:cNvSpPr/>
          <p:nvPr/>
        </p:nvSpPr>
        <p:spPr bwMode="auto">
          <a:xfrm>
            <a:off x="2778341" y="5024954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Précocité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surdouance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4220391" y="5024953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 à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</a:t>
            </a:r>
          </a:p>
        </p:txBody>
      </p:sp>
      <p:sp>
        <p:nvSpPr>
          <p:cNvPr id="79" name="Ellipse 78"/>
          <p:cNvSpPr/>
          <p:nvPr/>
        </p:nvSpPr>
        <p:spPr bwMode="auto">
          <a:xfrm>
            <a:off x="5894754" y="5024952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</a:p>
        </p:txBody>
      </p:sp>
      <p:pic>
        <p:nvPicPr>
          <p:cNvPr id="8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442" y="5205698"/>
            <a:ext cx="814678" cy="8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Ellipse 80"/>
          <p:cNvSpPr/>
          <p:nvPr/>
        </p:nvSpPr>
        <p:spPr bwMode="auto">
          <a:xfrm>
            <a:off x="4845250" y="5287847"/>
            <a:ext cx="741039" cy="66932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8" y="5276765"/>
            <a:ext cx="776524" cy="8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Ellipse 82"/>
          <p:cNvSpPr/>
          <p:nvPr/>
        </p:nvSpPr>
        <p:spPr bwMode="auto">
          <a:xfrm>
            <a:off x="6556951" y="5338184"/>
            <a:ext cx="725173" cy="6065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4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1932" y="5112397"/>
            <a:ext cx="911098" cy="8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ZoneTexte 84"/>
          <p:cNvSpPr txBox="1"/>
          <p:nvPr/>
        </p:nvSpPr>
        <p:spPr>
          <a:xfrm>
            <a:off x="2555776" y="4528276"/>
            <a:ext cx="920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Thérapeute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923928" y="452827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Particuliers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531018" y="6098001"/>
            <a:ext cx="12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Soins proposés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341945" y="453393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Le Centre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5148064" y="4539309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Professionnel de santé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7164288" y="4528276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Entreprise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4716016" y="6093296"/>
            <a:ext cx="12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Khepri</a:t>
            </a:r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à distance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6506405" y="6093296"/>
            <a:ext cx="998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Partenaires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3097853" y="6016177"/>
            <a:ext cx="1280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Précocité et </a:t>
            </a:r>
          </a:p>
          <a:p>
            <a:pPr algn="ctr"/>
            <a:r>
              <a:rPr lang="fr-FR" sz="11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surdouance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051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57" grpId="0" animBg="1"/>
      <p:bldP spid="60" grpId="0" animBg="1"/>
      <p:bldP spid="61" grpId="0" animBg="1"/>
      <p:bldP spid="62" grpId="0" animBg="1"/>
      <p:bldP spid="75" grpId="0" animBg="1"/>
      <p:bldP spid="77" grpId="0" animBg="1"/>
      <p:bldP spid="78" grpId="0" animBg="1"/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92243"/>
            <a:ext cx="720080" cy="79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39752" y="2276872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Thérapeute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9087" y="3145237"/>
            <a:ext cx="616649" cy="84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69080"/>
            <a:ext cx="710274" cy="61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9080"/>
            <a:ext cx="775501" cy="52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7352" y="1397072"/>
            <a:ext cx="722640" cy="73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650115" y="227687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Particuliers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03648" y="4297801"/>
            <a:ext cx="129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Soins proposés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81905" y="228253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Le Centre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88024" y="2287905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Professionnel de santé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18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2080" y="1422928"/>
            <a:ext cx="848233" cy="7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6966278" y="2276872"/>
            <a:ext cx="1278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Entreprise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2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2901" y="3139821"/>
            <a:ext cx="937251" cy="9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4802601" y="4293096"/>
            <a:ext cx="129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Calibri" panose="020F0502020204030204" pitchFamily="34" charset="0"/>
              </a:rPr>
              <a:t>Khepri</a:t>
            </a:r>
            <a:r>
              <a:rPr lang="fr-FR" sz="1200" dirty="0" smtClean="0">
                <a:latin typeface="Calibri" panose="020F0502020204030204" pitchFamily="34" charset="0"/>
              </a:rPr>
              <a:t> à distance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2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523" y="3140910"/>
            <a:ext cx="958773" cy="10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6379035" y="4293096"/>
            <a:ext cx="998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Partenaires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12864" y="4293096"/>
            <a:ext cx="1682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Précocité et </a:t>
            </a:r>
            <a:r>
              <a:rPr lang="fr-FR" sz="1200" dirty="0" err="1" smtClean="0">
                <a:latin typeface="Calibri" panose="020F0502020204030204" pitchFamily="34" charset="0"/>
              </a:rPr>
              <a:t>surdouance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6870104" y="1340768"/>
            <a:ext cx="1014264" cy="1008112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6318257" y="3202328"/>
            <a:ext cx="895370" cy="822379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5010710" y="3221971"/>
            <a:ext cx="852533" cy="80273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1447944" y="3068960"/>
            <a:ext cx="885899" cy="86409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963319" y="1235244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2365735" y="1238051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3677628" y="1286645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158025" y="1286645"/>
            <a:ext cx="854135" cy="93402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9996" y="3134412"/>
            <a:ext cx="994818" cy="90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8495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027" y="1679486"/>
            <a:ext cx="110548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9612" y="27089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Blog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841415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utiliser dans les chapitres :</a:t>
            </a:r>
            <a:endParaRPr lang="fr-FR" dirty="0"/>
          </a:p>
        </p:txBody>
      </p:sp>
      <p:pic>
        <p:nvPicPr>
          <p:cNvPr id="5" name="Picture 2" descr="C:\Users\Dell\Dropbox\Sophrokhépri\site web\picto\19837837-caduc-e-m-dical--m-decine-alternative 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39108"/>
            <a:ext cx="902775" cy="9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ll\Dropbox\Sophrokhépri\site web\picto\35628986-travail-d-quipe-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77366"/>
            <a:ext cx="1240437" cy="13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Dell\Dropbox\Sophrokhépri\site web\picto\36228861-famille-design-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7064"/>
            <a:ext cx="1257465" cy="12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Dell\Dropbox\Sophrokhépri\site web\picto\therapie familial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36980"/>
            <a:ext cx="1047517" cy="11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55576" y="4569735"/>
            <a:ext cx="1528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Communautés RH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Soignants, Thérapeutes,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Particuliers</a:t>
            </a:r>
          </a:p>
          <a:p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89105" y="454908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Famille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79912" y="45811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Thérapie familiale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84306" y="266217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Introduction Accueil alternatives Vocation (vérifier si on a le droit de l’utiliser)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380389" y="4676184"/>
            <a:ext cx="1232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La vie du Centre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219" y="1210747"/>
            <a:ext cx="903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Pôle </a:t>
            </a:r>
            <a:r>
              <a:rPr lang="fr-FR" sz="1600" b="1" i="1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 et mieux-être</a:t>
            </a:r>
            <a:r>
              <a:rPr lang="fr-FR" sz="1600" b="1" i="1" baseline="30000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que toutes les médecines agissent ensemble !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Dell\Dropbox\Sophrokhépri\site web\picto\39656004-esprit-d-equi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526" y="3143829"/>
            <a:ext cx="1498589" cy="15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30322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841415"/>
            <a:ext cx="433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utiliser dans les chapitres Entreprises :</a:t>
            </a:r>
            <a:endParaRPr lang="fr-FR" dirty="0"/>
          </a:p>
        </p:txBody>
      </p:sp>
      <p:pic>
        <p:nvPicPr>
          <p:cNvPr id="3" name="Picture 3" descr="C:\Users\Dell\Dropbox\Sophrokhépri\site web\picto\9198682-immeubles-buro-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58160"/>
            <a:ext cx="16002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Dell\Dropbox\Sophrokhépri\site web\picto\10093498-portrait-equipe-affaires-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64178"/>
            <a:ext cx="1945865" cy="10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Dell\Dropbox\Sophrokhépri\site web\picto\15592617-schema-elements-entreprise-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080" y="1252736"/>
            <a:ext cx="1456184" cy="14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Dell\Dropbox\Sophrokhépri\site web\picto\14627282-symbolisant-efficac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70" y="3305175"/>
            <a:ext cx="14859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Dell\Dropbox\Sophrokhépri\site web\picto\SQVT prefe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4184" y="3441872"/>
            <a:ext cx="1547622" cy="15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95536" y="4905375"/>
            <a:ext cx="22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QVT et performance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20072" y="283448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Approche globale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83219" y="293584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Equipe entreprise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75570" y="29969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288500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ropbox\Sophrokhépri\site web\Textes Site\textes V2 SIMPLEBO\PHOTOS\partie entrepris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83619"/>
            <a:ext cx="1391716" cy="13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ropbox\Sophrokhépri\site web\Textes Site\textes V2 SIMPLEBO\PHOTOS\partie entrepri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4473" y="3933056"/>
            <a:ext cx="1040556" cy="15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ell\Dropbox\Sophrokhépri\site web\Textes Site\textes V2 SIMPLEBO\PHOTOS\entreprises str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0362" y="1683619"/>
            <a:ext cx="1982570" cy="1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ell\Dropbox\Sophrokhépri\site web\Textes Site\textes V2 SIMPLEBO\PHOTOS\stress apres etre passé en forma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834" y="3877957"/>
            <a:ext cx="1812974" cy="12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55072" y="9417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77332" y="322564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Burnout</a:t>
            </a:r>
            <a:endParaRPr lang="fr-FR" dirty="0"/>
          </a:p>
        </p:txBody>
      </p:sp>
      <p:pic>
        <p:nvPicPr>
          <p:cNvPr id="6151" name="Picture 7" descr="C:\Users\Dell\Dropbox\Sophrokhépri\site web\Textes Site\textes V2 SIMPLEBO\PHOTOS\burnou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798" y="1766928"/>
            <a:ext cx="1734978" cy="11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218997" y="307533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Burnout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99598" y="5307386"/>
            <a:ext cx="17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Aller mieux au travail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486118" y="319337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Stress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584473" y="5630551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Souffrance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 bwMode="auto">
          <a:xfrm>
            <a:off x="814810" y="1021268"/>
            <a:ext cx="216024" cy="21019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2238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ell\Dropbox\Sophrokhépri\site web\Textes Site\textes V2 SIMPLEBO\PHOTOS\solutions st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9086" y="3975973"/>
            <a:ext cx="1428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Dell\Dropbox\Sophrokhépri\site web\Textes Site\textes V2 SIMPLEBO\PHOTOS\prof de sant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95" y="3864321"/>
            <a:ext cx="2134032" cy="14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ell\Dropbox\Sophrokhépri\site web\Textes Site\textes V2 SIMPLEBO\PHOTOS\accompagnement aidants familiau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323" y="1844824"/>
            <a:ext cx="1885177" cy="12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ropbox\Sophrokhépri\site web\Textes Site\textes V2 SIMPLEBO\PHOTOS\accompagnement professionnel de santé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927" y="1728910"/>
            <a:ext cx="2055804" cy="137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55072" y="9417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Professionnels de santé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92205" y="5430552"/>
            <a:ext cx="152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 former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 bwMode="auto">
          <a:xfrm>
            <a:off x="839048" y="1021268"/>
            <a:ext cx="216024" cy="21019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1365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152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9472966"/>
              </p:ext>
            </p:extLst>
          </p:nvPr>
        </p:nvGraphicFramePr>
        <p:xfrm>
          <a:off x="3203848" y="4430613"/>
          <a:ext cx="2400300" cy="1590675"/>
        </p:xfrm>
        <a:graphic>
          <a:graphicData uri="http://schemas.openxmlformats.org/presentationml/2006/ole">
            <p:oleObj spid="_x0000_s4168" name="Acrobat Document" r:id="rId4" imgW="3203280" imgH="2118960" progId="AcroExch.Document.11">
              <p:embed/>
            </p:oleObj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3587833"/>
              </p:ext>
            </p:extLst>
          </p:nvPr>
        </p:nvGraphicFramePr>
        <p:xfrm>
          <a:off x="683568" y="4430613"/>
          <a:ext cx="2400300" cy="1590675"/>
        </p:xfrm>
        <a:graphic>
          <a:graphicData uri="http://schemas.openxmlformats.org/presentationml/2006/ole">
            <p:oleObj spid="_x0000_s4169" name="Acrobat Document" r:id="rId5" imgW="3203280" imgH="2118960" progId="AcroExch.Document.11">
              <p:embed/>
            </p:oleObj>
          </a:graphicData>
        </a:graphic>
      </p:graphicFrame>
      <p:pic>
        <p:nvPicPr>
          <p:cNvPr id="409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5656" y="2420888"/>
            <a:ext cx="450796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U</a:t>
            </a:r>
            <a:r>
              <a:rPr lang="fr-FR" sz="1100" dirty="0" smtClean="0"/>
              <a:t>tiliser la puce </a:t>
            </a:r>
            <a:r>
              <a:rPr lang="fr-FR" sz="1100" dirty="0" err="1" smtClean="0"/>
              <a:t>Khepri</a:t>
            </a:r>
            <a:r>
              <a:rPr lang="fr-FR" sz="1100" dirty="0" smtClean="0"/>
              <a:t> comme fil conducteur dans le site à toutes </a:t>
            </a:r>
          </a:p>
          <a:p>
            <a:r>
              <a:rPr lang="fr-FR" sz="1100" dirty="0" smtClean="0"/>
              <a:t>les </a:t>
            </a:r>
            <a:r>
              <a:rPr lang="fr-FR" sz="1100" dirty="0" err="1" smtClean="0"/>
              <a:t>baselines</a:t>
            </a:r>
            <a:r>
              <a:rPr lang="fr-FR" sz="1100" dirty="0" smtClean="0"/>
              <a:t> à l’intérieur des chapitres et le mettre dans une couleur </a:t>
            </a:r>
          </a:p>
          <a:p>
            <a:r>
              <a:rPr lang="fr-FR" sz="1100" dirty="0" smtClean="0"/>
              <a:t>différente par cible : </a:t>
            </a:r>
            <a:r>
              <a:rPr lang="fr-FR" sz="1100" b="1" dirty="0" smtClean="0"/>
              <a:t>4 cibles = 4 couleurs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Vert pour les thérapeutes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Orange pour les entreprises</a:t>
            </a:r>
          </a:p>
          <a:p>
            <a:pPr marL="171450" indent="-171450">
              <a:buFontTx/>
              <a:buChar char="-"/>
            </a:pPr>
            <a:r>
              <a:rPr lang="fr-FR" sz="1100" dirty="0" err="1" smtClean="0"/>
              <a:t>Bordeau</a:t>
            </a:r>
            <a:r>
              <a:rPr lang="fr-FR" sz="1100" dirty="0" smtClean="0"/>
              <a:t> pour les professionnel de santé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-Violet pour les particuliers</a:t>
            </a:r>
            <a:endParaRPr lang="fr-FR" sz="1100" dirty="0"/>
          </a:p>
        </p:txBody>
      </p:sp>
      <p:sp>
        <p:nvSpPr>
          <p:cNvPr id="5" name="Ellipse 4"/>
          <p:cNvSpPr/>
          <p:nvPr/>
        </p:nvSpPr>
        <p:spPr bwMode="auto">
          <a:xfrm>
            <a:off x="5580112" y="2862875"/>
            <a:ext cx="216024" cy="21019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5580112" y="3111005"/>
            <a:ext cx="216024" cy="2062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5580112" y="3347199"/>
            <a:ext cx="216024" cy="21019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567738" y="3593063"/>
            <a:ext cx="216024" cy="210195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620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6844545"/>
              </p:ext>
            </p:extLst>
          </p:nvPr>
        </p:nvGraphicFramePr>
        <p:xfrm>
          <a:off x="755577" y="692696"/>
          <a:ext cx="1512167" cy="971550"/>
        </p:xfrm>
        <a:graphic>
          <a:graphicData uri="http://schemas.openxmlformats.org/presentationml/2006/ole">
            <p:oleObj spid="_x0000_s3115" name="Acrobat Document" r:id="rId3" imgW="3203280" imgH="2118960" progId="AcroExch.Document.11">
              <p:embed/>
            </p:oleObj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99185" y="1820968"/>
            <a:ext cx="750972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</a:rPr>
              <a:t>CHARTE GRAPHIQUE de </a:t>
            </a:r>
            <a:r>
              <a:rPr lang="fr-FR" b="1" dirty="0" smtClean="0">
                <a:latin typeface="Calibri" panose="020F0502020204030204" pitchFamily="34" charset="0"/>
              </a:rPr>
              <a:t>SOPHRO</a:t>
            </a:r>
            <a:r>
              <a:rPr lang="fr-FR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KHEPRI </a:t>
            </a:r>
            <a:r>
              <a:rPr lang="fr-FR" sz="1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(taille titre 16) </a:t>
            </a:r>
            <a:endParaRPr lang="fr-FR" sz="1600" dirty="0">
              <a:latin typeface="Calibri" panose="020F050202020403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</a:rPr>
              <a:t>Voir Idée page d’accueil dans le fichier « page accueil site.png »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b="1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4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Couleur </a:t>
            </a:r>
            <a:r>
              <a:rPr lang="fr-FR" sz="14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Pantones</a:t>
            </a:r>
            <a:r>
              <a:rPr lang="fr-FR" sz="14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(sous titre 14)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Utiliser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nuanciers (</a:t>
            </a:r>
            <a:r>
              <a:rPr lang="fr-FR" sz="1100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pantones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bleu transmis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autres couleurs gris et noir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 Police : Calibri  en 11 ou 12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Taille des polices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Pour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titres taille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 sous titres  14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Insertion des photos en fonction des sujets et des chapitres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Icones réseaux sociaux en horizontal et fixe en haut de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et les remettre également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pied de page</a:t>
            </a:r>
          </a:p>
          <a:p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http://laqvt.fr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/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 </a:t>
            </a:r>
            <a:r>
              <a:rPr lang="fr-FR" sz="1100" dirty="0" smtClean="0">
                <a:latin typeface="Calibri" panose="020F0502020204030204" pitchFamily="34" charset="0"/>
              </a:rPr>
              <a:t>Mettre </a:t>
            </a:r>
            <a:r>
              <a:rPr lang="fr-FR" sz="1100" dirty="0">
                <a:latin typeface="Calibri" panose="020F0502020204030204" pitchFamily="34" charset="0"/>
              </a:rPr>
              <a:t>le titre au dos des </a:t>
            </a:r>
            <a:r>
              <a:rPr lang="fr-FR" sz="1100" dirty="0" err="1">
                <a:latin typeface="Calibri" panose="020F0502020204030204" pitchFamily="34" charset="0"/>
              </a:rPr>
              <a:t>pictos</a:t>
            </a:r>
            <a:r>
              <a:rPr lang="fr-FR" sz="1100" dirty="0">
                <a:latin typeface="Calibri" panose="020F0502020204030204" pitchFamily="34" charset="0"/>
              </a:rPr>
              <a:t> qui font une </a:t>
            </a:r>
            <a:r>
              <a:rPr lang="fr-FR" sz="1100" dirty="0" smtClean="0">
                <a:latin typeface="Calibri" panose="020F0502020204030204" pitchFamily="34" charset="0"/>
              </a:rPr>
              <a:t>rotation ou suggérer une autre animation ou impulsion, </a:t>
            </a:r>
          </a:p>
          <a:p>
            <a:r>
              <a:rPr lang="fr-FR" sz="1100" dirty="0">
                <a:latin typeface="Calibri" panose="020F0502020204030204" pitchFamily="34" charset="0"/>
              </a:rPr>
              <a:t>C</a:t>
            </a:r>
            <a:r>
              <a:rPr lang="fr-FR" sz="1100" dirty="0" smtClean="0">
                <a:latin typeface="Calibri" panose="020F0502020204030204" pitchFamily="34" charset="0"/>
              </a:rPr>
              <a:t>ercler les </a:t>
            </a:r>
            <a:r>
              <a:rPr lang="fr-FR" sz="1100" dirty="0" err="1" smtClean="0">
                <a:latin typeface="Calibri" panose="020F0502020204030204" pitchFamily="34" charset="0"/>
              </a:rPr>
              <a:t>pictos</a:t>
            </a:r>
            <a:r>
              <a:rPr lang="fr-FR" sz="1100" dirty="0" smtClean="0">
                <a:latin typeface="Calibri" panose="020F0502020204030204" pitchFamily="34" charset="0"/>
              </a:rPr>
              <a:t> et les faire plus petits</a:t>
            </a:r>
            <a:endParaRPr lang="fr-FR" sz="1100" dirty="0">
              <a:latin typeface="Calibri" panose="020F0502020204030204" pitchFamily="34" charset="0"/>
            </a:endParaRPr>
          </a:p>
          <a:p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les photos en page d’accueillir prévoir une roue apparition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icones doivent tourner « on mouse over » entre la visu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arriere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avant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Voir ici exemple de code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css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javascript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 choix: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http://codepen.io/GreenSock/pen/yzahJ</a:t>
            </a:r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Valoriser la charte graphique qui est sur la Dropbox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39752" y="1074802"/>
            <a:ext cx="63033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SophroKhepri</a:t>
            </a:r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 minuscule dans les textes mettre un K majuscule</a:t>
            </a:r>
          </a:p>
          <a:p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En Majuscule dans les titres l’écrire en 2 couleurs systématiquement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930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0247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de sites :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53750" y="1268760"/>
            <a:ext cx="8094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www.anact.fr/web/dossiers/sante-au-travail/RPS</a:t>
            </a:r>
            <a:endParaRPr lang="fr-FR" dirty="0" smtClean="0"/>
          </a:p>
          <a:p>
            <a:r>
              <a:rPr lang="fr-FR" dirty="0">
                <a:hlinkClick r:id="rId3"/>
              </a:rPr>
              <a:t>http://www.momentumleadersclub.com/new.blfacademie/la-team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://www.yuman.biz/accueil/contact/nous-contacter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016620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frproposal">
  <a:themeElements>
    <a:clrScheme name="frproposa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fr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rproposa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10E7608-AD23-4176-BC16-327A967B3E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d'un projet</Template>
  <TotalTime>8779</TotalTime>
  <Words>237</Words>
  <Application>Microsoft Office PowerPoint</Application>
  <PresentationFormat>Affichage à l'écran (4:3)</PresentationFormat>
  <Paragraphs>92</Paragraphs>
  <Slides>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frproposal</vt:lpstr>
      <vt:lpstr>Acrobat 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Nom du projet</dc:title>
  <dc:creator>Graziella Zonnekynd</dc:creator>
  <cp:lastModifiedBy>Celine</cp:lastModifiedBy>
  <cp:revision>121</cp:revision>
  <cp:lastPrinted>2015-03-05T00:14:30Z</cp:lastPrinted>
  <dcterms:created xsi:type="dcterms:W3CDTF">2015-02-15T15:45:30Z</dcterms:created>
  <dcterms:modified xsi:type="dcterms:W3CDTF">2015-08-21T08:10:42Z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TC060891601036</vt:lpwstr>
  </property>
</Properties>
</file>