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316" r:id="rId3"/>
    <p:sldId id="318" r:id="rId4"/>
    <p:sldId id="317" r:id="rId5"/>
    <p:sldId id="319" r:id="rId6"/>
  </p:sldIdLst>
  <p:sldSz cx="9144000" cy="6858000" type="screen4x3"/>
  <p:notesSz cx="6805613" cy="9939338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6600FF"/>
    <a:srgbClr val="009999"/>
    <a:srgbClr val="FF3300"/>
    <a:srgbClr val="FF6633"/>
    <a:srgbClr val="FFFF99"/>
    <a:srgbClr val="B1A9CF"/>
    <a:srgbClr val="9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00" autoAdjust="0"/>
  </p:normalViewPr>
  <p:slideViewPr>
    <p:cSldViewPr>
      <p:cViewPr varScale="1">
        <p:scale>
          <a:sx n="96" d="100"/>
          <a:sy n="96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fld id="{6E36CE36-F72D-492F-BED1-F272E1826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64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656F8C2-E0C1-4C2A-9CA8-04C9B3E51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717A0-112A-4458-86ED-B9D4BCA818D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9932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43CDD-A6B4-4B09-8FB2-BB3C5931F43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6091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54110E-BAF7-436C-BC95-6219A52A0F6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21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3BBB0C-3B56-4A9C-9EBA-229C62CE1EF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643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5AC735-5290-4BE8-9C9D-B98D9394A37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31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07504" y="6297086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/>
              <a:t>Hiver-Printemps 2015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48264" y="630932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Page </a:t>
            </a:r>
            <a:fld id="{97B5623A-F374-474F-B53D-C2D626558A64}" type="slidenum">
              <a:rPr lang="fr-FR" altLang="fr-FR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‹N°›</a:t>
            </a:fld>
            <a:endParaRPr lang="fr-FR" altLang="fr-FR" sz="140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3124200" y="6284168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err="1" smtClean="0"/>
              <a:t>SophroKhepri</a:t>
            </a:r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2321080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283A2C-37A5-451E-8950-711EECEEA8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025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007B3D-4D6D-4094-B825-8CFC6C8DC81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988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C21DC-7467-406C-BC42-FA391E23FFF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09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41695-DE6F-4CAF-AC10-4F92691B06A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015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9098E-FF83-42E3-A010-3CCAECF1E51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299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3B8CC-5D49-47FB-8C13-212844C0C32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418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FB8E3F-4455-4C76-8D9C-22C9F1C9C83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218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7B8D0ED-3C37-455B-8603-FC29B23377D8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hyperlink" Target="http://laqvt.fr/" TargetMode="Externa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ntumleadersclub.com/new.blfacademie/la-team/" TargetMode="External"/><Relationship Id="rId2" Type="http://schemas.openxmlformats.org/officeDocument/2006/relationships/hyperlink" Target="http://www.anact.fr/web/dossiers/sante-au-travail/RP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uman.biz/accueil/contact/nous-contac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/>
        </p:nvSpPr>
        <p:spPr bwMode="auto">
          <a:xfrm>
            <a:off x="-9264" y="2861187"/>
            <a:ext cx="9143999" cy="3987035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555776" y="3789039"/>
            <a:ext cx="960109" cy="1117311"/>
            <a:chOff x="3788875" y="2503857"/>
            <a:chExt cx="1512168" cy="164982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24" y="2503857"/>
              <a:ext cx="744240" cy="9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e 5"/>
            <p:cNvSpPr/>
            <p:nvPr/>
          </p:nvSpPr>
          <p:spPr bwMode="auto">
            <a:xfrm>
              <a:off x="3921246" y="2503857"/>
              <a:ext cx="936104" cy="949792"/>
            </a:xfrm>
            <a:prstGeom prst="ellipse">
              <a:avLst/>
            </a:prstGeom>
            <a:noFill/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788875" y="3517431"/>
              <a:ext cx="1512168" cy="63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Je suis un thérapeute</a:t>
              </a:r>
              <a:endParaRPr lang="fr-FR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115740" y="4974837"/>
            <a:ext cx="1064501" cy="1059670"/>
            <a:chOff x="3653803" y="2503857"/>
            <a:chExt cx="1584175" cy="170966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24" y="2503857"/>
              <a:ext cx="744240" cy="9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lipse 10"/>
            <p:cNvSpPr/>
            <p:nvPr/>
          </p:nvSpPr>
          <p:spPr bwMode="auto">
            <a:xfrm>
              <a:off x="3921246" y="2503857"/>
              <a:ext cx="936104" cy="949792"/>
            </a:xfrm>
            <a:prstGeom prst="ellipse">
              <a:avLst/>
            </a:prstGeom>
            <a:noFill/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653803" y="3518333"/>
              <a:ext cx="1584175" cy="69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Précocité Intellectuelle</a:t>
              </a:r>
              <a:endParaRPr lang="fr-FR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475775" y="4974837"/>
            <a:ext cx="1248353" cy="1096278"/>
            <a:chOff x="3526511" y="2503857"/>
            <a:chExt cx="1690943" cy="166093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24" y="2503857"/>
              <a:ext cx="744240" cy="9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Ellipse 14"/>
            <p:cNvSpPr/>
            <p:nvPr/>
          </p:nvSpPr>
          <p:spPr bwMode="auto">
            <a:xfrm>
              <a:off x="3921246" y="2503857"/>
              <a:ext cx="936104" cy="949792"/>
            </a:xfrm>
            <a:prstGeom prst="ellipse">
              <a:avLst/>
            </a:prstGeom>
            <a:noFill/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526511" y="3511969"/>
              <a:ext cx="1690943" cy="65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KhepriThérapie</a:t>
              </a:r>
              <a:r>
                <a:rPr lang="fr-FR" sz="11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1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Online</a:t>
              </a:r>
              <a:endParaRPr lang="fr-FR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171896" y="5032590"/>
            <a:ext cx="1023293" cy="932257"/>
            <a:chOff x="3663031" y="2503857"/>
            <a:chExt cx="1440160" cy="140136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24" y="2503857"/>
              <a:ext cx="744240" cy="9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Ellipse 18"/>
            <p:cNvSpPr/>
            <p:nvPr/>
          </p:nvSpPr>
          <p:spPr bwMode="auto">
            <a:xfrm>
              <a:off x="3921246" y="2503857"/>
              <a:ext cx="936104" cy="949792"/>
            </a:xfrm>
            <a:prstGeom prst="ellipse">
              <a:avLst/>
            </a:prstGeom>
            <a:noFill/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663031" y="3511969"/>
              <a:ext cx="1440160" cy="39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Partenaires</a:t>
              </a:r>
              <a:endParaRPr lang="fr-FR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248927" y="3796656"/>
            <a:ext cx="955455" cy="970427"/>
            <a:chOff x="3663031" y="2503857"/>
            <a:chExt cx="1440160" cy="138018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24" y="2503857"/>
              <a:ext cx="744240" cy="9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Ellipse 22"/>
            <p:cNvSpPr/>
            <p:nvPr/>
          </p:nvSpPr>
          <p:spPr bwMode="auto">
            <a:xfrm>
              <a:off x="3921246" y="2503857"/>
              <a:ext cx="936104" cy="949792"/>
            </a:xfrm>
            <a:prstGeom prst="ellipse">
              <a:avLst/>
            </a:prstGeom>
            <a:noFill/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663031" y="3511970"/>
              <a:ext cx="1440160" cy="372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 Centre</a:t>
              </a:r>
              <a:endParaRPr lang="fr-FR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279705" y="3789041"/>
            <a:ext cx="1308519" cy="1291315"/>
            <a:chOff x="3548832" y="2503857"/>
            <a:chExt cx="1656183" cy="1883512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24" y="2503857"/>
              <a:ext cx="744240" cy="9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Ellipse 26"/>
            <p:cNvSpPr/>
            <p:nvPr/>
          </p:nvSpPr>
          <p:spPr bwMode="auto">
            <a:xfrm>
              <a:off x="3921246" y="2503857"/>
              <a:ext cx="936104" cy="949792"/>
            </a:xfrm>
            <a:prstGeom prst="ellipse">
              <a:avLst/>
            </a:prstGeom>
            <a:noFill/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548832" y="3511970"/>
              <a:ext cx="1656183" cy="87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Je suis un professionnel de santé</a:t>
              </a:r>
              <a:endParaRPr lang="fr-FR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020509" y="3825809"/>
            <a:ext cx="1079884" cy="1193069"/>
            <a:chOff x="3785601" y="2503857"/>
            <a:chExt cx="1584176" cy="166366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24" y="2503857"/>
              <a:ext cx="744240" cy="9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Ellipse 30"/>
            <p:cNvSpPr/>
            <p:nvPr/>
          </p:nvSpPr>
          <p:spPr bwMode="auto">
            <a:xfrm>
              <a:off x="3921246" y="2503857"/>
              <a:ext cx="936104" cy="949792"/>
            </a:xfrm>
            <a:prstGeom prst="ellipse">
              <a:avLst/>
            </a:prstGeom>
            <a:noFill/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785601" y="3566674"/>
              <a:ext cx="1584176" cy="600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Je suis une entreprise</a:t>
              </a:r>
              <a:endParaRPr lang="fr-FR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1695761" y="4978429"/>
            <a:ext cx="932023" cy="1087363"/>
            <a:chOff x="3663031" y="2503857"/>
            <a:chExt cx="1440160" cy="16698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24" y="2503857"/>
              <a:ext cx="744240" cy="9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Ellipse 34"/>
            <p:cNvSpPr/>
            <p:nvPr/>
          </p:nvSpPr>
          <p:spPr bwMode="auto">
            <a:xfrm>
              <a:off x="3921246" y="2503857"/>
              <a:ext cx="936104" cy="949792"/>
            </a:xfrm>
            <a:prstGeom prst="ellipse">
              <a:avLst/>
            </a:prstGeom>
            <a:noFill/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663031" y="3511969"/>
              <a:ext cx="1440160" cy="661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Soins proposés</a:t>
              </a:r>
              <a:endParaRPr lang="fr-FR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973623" y="3717032"/>
            <a:ext cx="1102433" cy="1204936"/>
            <a:chOff x="3846005" y="2503857"/>
            <a:chExt cx="1440160" cy="1626614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24" y="2503857"/>
              <a:ext cx="744240" cy="9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Ellipse 39"/>
            <p:cNvSpPr/>
            <p:nvPr/>
          </p:nvSpPr>
          <p:spPr bwMode="auto">
            <a:xfrm>
              <a:off x="3921246" y="2503857"/>
              <a:ext cx="936104" cy="949792"/>
            </a:xfrm>
            <a:prstGeom prst="ellipse">
              <a:avLst/>
            </a:prstGeom>
            <a:noFill/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846005" y="3548791"/>
              <a:ext cx="1440160" cy="581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Je suis un particulier</a:t>
              </a:r>
              <a:endParaRPr lang="fr-FR" sz="1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2" name="Picture 4" descr="C:\Users\Dell\Dropbox\Sophrokhépri\PHOTOS du Centre\Selection photos site web\BASSEDEF\01 MAN_6862v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ropbox\Sophrokhépri\PHOTOS du Centre\Selection photos site web\BASSEDEF\02 MAN_674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01" y="1988840"/>
            <a:ext cx="1326505" cy="8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ropbox\Sophrokhépri\PHOTOS du Centre\Selection photos site web\BASSEDEF\08 MAN_682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86" y="1980343"/>
            <a:ext cx="1326504" cy="8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ropbox\Sophrokhépri\PHOTOS du Centre\Selection photos site web\BASSEDEF\05 MAN_6837v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03" y="1967091"/>
            <a:ext cx="1326503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ropbox\Sophrokhépri\PHOTOS du Centre\Selection photos site web\BASSEDEF\03 MAN_679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12" y="1988840"/>
            <a:ext cx="1319498" cy="8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967091"/>
            <a:ext cx="1326504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ZoneTexte 2047"/>
          <p:cNvSpPr txBox="1"/>
          <p:nvPr/>
        </p:nvSpPr>
        <p:spPr>
          <a:xfrm>
            <a:off x="1" y="29156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fr-FR" b="1" i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b="1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b="1" i="1" baseline="30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b="1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que toutes les médecines agissent ensemble !</a:t>
            </a:r>
            <a:endParaRPr lang="fr-FR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C:\Users\Dell\Dropbox\Sophrokhépri\site web\Textes Site\Photos écrans SophroKhepri\Bandeau site sophrokhepri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0" cy="20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48361" y="632708"/>
            <a:ext cx="456563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Equilibre, Santé et Qualité de Vie</a:t>
            </a:r>
            <a:endParaRPr lang="fr-FR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291035" y="1074048"/>
            <a:ext cx="1735957" cy="55475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106764" y="1058105"/>
            <a:ext cx="1735957" cy="55475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Ellipse 2049"/>
          <p:cNvSpPr/>
          <p:nvPr/>
        </p:nvSpPr>
        <p:spPr bwMode="auto">
          <a:xfrm>
            <a:off x="539552" y="3796658"/>
            <a:ext cx="782149" cy="71028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8" name="Rectangle 2057"/>
          <p:cNvSpPr/>
          <p:nvPr/>
        </p:nvSpPr>
        <p:spPr bwMode="auto">
          <a:xfrm>
            <a:off x="8604448" y="0"/>
            <a:ext cx="530287" cy="161285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5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7" y="45409"/>
            <a:ext cx="988395" cy="9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51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152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46208"/>
              </p:ext>
            </p:extLst>
          </p:nvPr>
        </p:nvGraphicFramePr>
        <p:xfrm>
          <a:off x="3203848" y="3573016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Acrobat Document" r:id="rId4" imgW="2400098" imgH="1590472" progId="AcroExch.Document.11">
                  <p:embed/>
                </p:oleObj>
              </mc:Choice>
              <mc:Fallback>
                <p:oleObj name="Acrobat Document" r:id="rId4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3573016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52371"/>
              </p:ext>
            </p:extLst>
          </p:nvPr>
        </p:nvGraphicFramePr>
        <p:xfrm>
          <a:off x="683568" y="3573016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Acrobat Document" r:id="rId6" imgW="2400098" imgH="1590472" progId="AcroExch.Document.11">
                  <p:embed/>
                </p:oleObj>
              </mc:Choice>
              <mc:Fallback>
                <p:oleObj name="Acrobat Document" r:id="rId6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3573016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2420888"/>
            <a:ext cx="450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L’utiliser comme fil conducteur dans le site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62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44545"/>
              </p:ext>
            </p:extLst>
          </p:nvPr>
        </p:nvGraphicFramePr>
        <p:xfrm>
          <a:off x="755577" y="692696"/>
          <a:ext cx="151216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3" imgW="2400098" imgH="1590472" progId="AcroExch.Document.11">
                  <p:embed/>
                </p:oleObj>
              </mc:Choice>
              <mc:Fallback>
                <p:oleObj name="Acrobat Document" r:id="rId3" imgW="2400098" imgH="1590472" progId="AcroExch.Document.11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692696"/>
                        <a:ext cx="151216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99185" y="1820968"/>
            <a:ext cx="750972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CHARTE GRAPHIQUE de </a:t>
            </a:r>
            <a:r>
              <a:rPr lang="fr-FR" b="1" dirty="0" smtClean="0"/>
              <a:t>SOPHRO</a:t>
            </a:r>
            <a:r>
              <a:rPr lang="fr-FR" b="1" dirty="0" smtClean="0">
                <a:solidFill>
                  <a:srgbClr val="00B0F0"/>
                </a:solidFill>
              </a:rPr>
              <a:t>KHEPRI</a:t>
            </a:r>
            <a:endParaRPr lang="fr-FR" dirty="0"/>
          </a:p>
          <a:p>
            <a:r>
              <a:rPr lang="fr-FR" dirty="0"/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Couleur </a:t>
            </a:r>
            <a:r>
              <a:rPr lang="fr-FR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Utiliser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nuanciers (</a:t>
            </a:r>
            <a:r>
              <a:rPr lang="fr-F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bleu transmis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autres couleurs gris et noir</a:t>
            </a:r>
          </a:p>
          <a:p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Police : </a:t>
            </a:r>
            <a:r>
              <a:rPr lang="fr-FR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en </a:t>
            </a: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</a:p>
          <a:p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Taille des polices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Pour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titres taille 14 ou 16</a:t>
            </a:r>
          </a:p>
          <a:p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en 11</a:t>
            </a:r>
          </a:p>
          <a:p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Insertion des photos en fonction des sujets et des chapitres</a:t>
            </a:r>
          </a:p>
          <a:p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Icones réseaux sociaux en horizontal et fixe en haut de </a:t>
            </a: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et les remettre également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pied de page</a:t>
            </a:r>
          </a:p>
          <a:p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http://laqvt.fr</a:t>
            </a: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/>
              <a:t>Mettre le titre au dos des </a:t>
            </a:r>
            <a:r>
              <a:rPr lang="fr-FR" sz="1100" dirty="0" err="1"/>
              <a:t>pictos</a:t>
            </a:r>
            <a:r>
              <a:rPr lang="fr-FR" sz="1100" dirty="0"/>
              <a:t> qui font une </a:t>
            </a:r>
            <a:r>
              <a:rPr lang="fr-FR" sz="1100" dirty="0" smtClean="0"/>
              <a:t>rotation ou suggérer une autre animation ou impulsion, </a:t>
            </a:r>
          </a:p>
          <a:p>
            <a:r>
              <a:rPr lang="fr-FR" sz="1100"/>
              <a:t>C</a:t>
            </a:r>
            <a:r>
              <a:rPr lang="fr-FR" sz="1100" smtClean="0"/>
              <a:t>ercler </a:t>
            </a:r>
            <a:r>
              <a:rPr lang="fr-FR" sz="1100" dirty="0" smtClean="0"/>
              <a:t>les </a:t>
            </a:r>
            <a:r>
              <a:rPr lang="fr-FR" sz="1100" dirty="0" err="1" smtClean="0"/>
              <a:t>pictos</a:t>
            </a:r>
            <a:r>
              <a:rPr lang="fr-FR" sz="1100" dirty="0" smtClean="0"/>
              <a:t> et les faire plus petits</a:t>
            </a:r>
            <a:endParaRPr lang="fr-FR" sz="1100" dirty="0"/>
          </a:p>
          <a:p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photos en page d’accueillir prévoir une roue apparition</a:t>
            </a:r>
          </a:p>
          <a:p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Valoriser la charte graphique qui est sur la Dropbox</a:t>
            </a:r>
          </a:p>
          <a:p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1074802"/>
            <a:ext cx="51379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SophroKhepri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 minuscule mettre un K majuscule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En Majuscule l’écrire en 2 couleurs systématiquement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3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0247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sites :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3750" y="1268760"/>
            <a:ext cx="809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www.anact.fr/web/dossiers/sante-au-travail/RPS</a:t>
            </a:r>
            <a:endParaRPr lang="fr-FR" dirty="0" smtClean="0"/>
          </a:p>
          <a:p>
            <a:r>
              <a:rPr lang="fr-FR" dirty="0">
                <a:hlinkClick r:id="rId3"/>
              </a:rPr>
              <a:t>http://www.momentumleadersclub.com/new.blfacademie/la-team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://www.yuman.biz/accueil/contact/nous-contacter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16620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frproposal">
  <a:themeElements>
    <a:clrScheme name="fr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r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0E7608-AD23-4176-BC16-327A967B3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d'un projet</Template>
  <TotalTime>8183</TotalTime>
  <Words>83</Words>
  <Application>Microsoft Office PowerPoint</Application>
  <PresentationFormat>Affichage à l'écran (4:3)</PresentationFormat>
  <Paragraphs>43</Paragraphs>
  <Slides>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frproposal</vt:lpstr>
      <vt:lpstr>Acrobat Document</vt:lpstr>
      <vt:lpstr>Adobe Acrobat Document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Nom du projet</dc:title>
  <dc:creator>Graziella Zonnekynd</dc:creator>
  <cp:lastModifiedBy>Dell</cp:lastModifiedBy>
  <cp:revision>92</cp:revision>
  <cp:lastPrinted>2015-03-05T00:14:30Z</cp:lastPrinted>
  <dcterms:created xsi:type="dcterms:W3CDTF">2015-02-15T15:45:30Z</dcterms:created>
  <dcterms:modified xsi:type="dcterms:W3CDTF">2015-07-12T17:17:32Z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TC060891601036</vt:lpwstr>
  </property>
</Properties>
</file>