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2"/>
  </p:sldMasterIdLst>
  <p:notesMasterIdLst>
    <p:notesMasterId r:id="rId4"/>
  </p:notesMasterIdLst>
  <p:handoutMasterIdLst>
    <p:handoutMasterId r:id="rId5"/>
  </p:handoutMasterIdLst>
  <p:sldIdLst>
    <p:sldId id="293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8">
          <p15:clr>
            <a:srgbClr val="A4A3A4"/>
          </p15:clr>
        </p15:guide>
        <p15:guide id="4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 varScale="1">
        <p:scale>
          <a:sx n="68" d="100"/>
          <a:sy n="68" d="100"/>
        </p:scale>
        <p:origin x="996" y="78"/>
      </p:cViewPr>
      <p:guideLst>
        <p:guide orient="horz" pos="2160"/>
        <p:guide pos="2880"/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0169" y="1178481"/>
            <a:ext cx="8101013" cy="2506980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0169" y="3782140"/>
            <a:ext cx="8101013" cy="1738550"/>
          </a:xfrm>
        </p:spPr>
        <p:txBody>
          <a:bodyPr/>
          <a:lstStyle>
            <a:lvl1pPr marL="0" indent="0" algn="ctr">
              <a:buNone/>
              <a:defRPr sz="2126"/>
            </a:lvl1pPr>
            <a:lvl2pPr marL="405033" indent="0" algn="ctr">
              <a:buNone/>
              <a:defRPr sz="1772"/>
            </a:lvl2pPr>
            <a:lvl3pPr marL="810067" indent="0" algn="ctr">
              <a:buNone/>
              <a:defRPr sz="1595"/>
            </a:lvl3pPr>
            <a:lvl4pPr marL="1215100" indent="0" algn="ctr">
              <a:buNone/>
              <a:defRPr sz="1417"/>
            </a:lvl4pPr>
            <a:lvl5pPr marL="1620134" indent="0" algn="ctr">
              <a:buNone/>
              <a:defRPr sz="1417"/>
            </a:lvl5pPr>
            <a:lvl6pPr marL="2025167" indent="0" algn="ctr">
              <a:buNone/>
              <a:defRPr sz="1417"/>
            </a:lvl6pPr>
            <a:lvl7pPr marL="2430201" indent="0" algn="ctr">
              <a:buNone/>
              <a:defRPr sz="1417"/>
            </a:lvl7pPr>
            <a:lvl8pPr marL="2835234" indent="0" algn="ctr">
              <a:buNone/>
              <a:defRPr sz="1417"/>
            </a:lvl8pPr>
            <a:lvl9pPr marL="3240268" indent="0" algn="ctr">
              <a:buNone/>
              <a:defRPr sz="1417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69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32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29716" y="383381"/>
            <a:ext cx="2329041" cy="610243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2593" y="383381"/>
            <a:ext cx="6852106" cy="610243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36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345017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67" y="1795225"/>
            <a:ext cx="9316164" cy="2995374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6967" y="4818937"/>
            <a:ext cx="9316164" cy="1575196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5033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10067" indent="0">
              <a:buNone/>
              <a:defRPr sz="1595">
                <a:solidFill>
                  <a:schemeClr val="tx1">
                    <a:tint val="75000"/>
                  </a:schemeClr>
                </a:solidFill>
              </a:defRPr>
            </a:lvl3pPr>
            <a:lvl4pPr marL="121510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2013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516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3020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523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4026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89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2593" y="1916906"/>
            <a:ext cx="4590574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68183" y="1916906"/>
            <a:ext cx="4590574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4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4000" y="383382"/>
            <a:ext cx="9316164" cy="13918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4000" y="1765221"/>
            <a:ext cx="4569477" cy="86510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33" indent="0">
              <a:buNone/>
              <a:defRPr sz="1772" b="1"/>
            </a:lvl2pPr>
            <a:lvl3pPr marL="810067" indent="0">
              <a:buNone/>
              <a:defRPr sz="1595" b="1"/>
            </a:lvl3pPr>
            <a:lvl4pPr marL="1215100" indent="0">
              <a:buNone/>
              <a:defRPr sz="1417" b="1"/>
            </a:lvl4pPr>
            <a:lvl5pPr marL="1620134" indent="0">
              <a:buNone/>
              <a:defRPr sz="1417" b="1"/>
            </a:lvl5pPr>
            <a:lvl6pPr marL="2025167" indent="0">
              <a:buNone/>
              <a:defRPr sz="1417" b="1"/>
            </a:lvl6pPr>
            <a:lvl7pPr marL="2430201" indent="0">
              <a:buNone/>
              <a:defRPr sz="1417" b="1"/>
            </a:lvl7pPr>
            <a:lvl8pPr marL="2835234" indent="0">
              <a:buNone/>
              <a:defRPr sz="1417" b="1"/>
            </a:lvl8pPr>
            <a:lvl9pPr marL="3240268" indent="0">
              <a:buNone/>
              <a:defRPr sz="141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4000" y="2630329"/>
            <a:ext cx="4569477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68183" y="1765221"/>
            <a:ext cx="4591981" cy="86510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5033" indent="0">
              <a:buNone/>
              <a:defRPr sz="1772" b="1"/>
            </a:lvl2pPr>
            <a:lvl3pPr marL="810067" indent="0">
              <a:buNone/>
              <a:defRPr sz="1595" b="1"/>
            </a:lvl3pPr>
            <a:lvl4pPr marL="1215100" indent="0">
              <a:buNone/>
              <a:defRPr sz="1417" b="1"/>
            </a:lvl4pPr>
            <a:lvl5pPr marL="1620134" indent="0">
              <a:buNone/>
              <a:defRPr sz="1417" b="1"/>
            </a:lvl5pPr>
            <a:lvl6pPr marL="2025167" indent="0">
              <a:buNone/>
              <a:defRPr sz="1417" b="1"/>
            </a:lvl6pPr>
            <a:lvl7pPr marL="2430201" indent="0">
              <a:buNone/>
              <a:defRPr sz="1417" b="1"/>
            </a:lvl7pPr>
            <a:lvl8pPr marL="2835234" indent="0">
              <a:buNone/>
              <a:defRPr sz="1417" b="1"/>
            </a:lvl8pPr>
            <a:lvl9pPr marL="3240268" indent="0">
              <a:buNone/>
              <a:defRPr sz="141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68183" y="2630329"/>
            <a:ext cx="4591981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3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24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89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4000" y="480060"/>
            <a:ext cx="3483716" cy="168021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91981" y="1036797"/>
            <a:ext cx="5468183" cy="5117306"/>
          </a:xfrm>
        </p:spPr>
        <p:txBody>
          <a:bodyPr/>
          <a:lstStyle>
            <a:lvl1pPr>
              <a:defRPr sz="2835"/>
            </a:lvl1pPr>
            <a:lvl2pPr>
              <a:defRPr sz="2481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44000" y="2160270"/>
            <a:ext cx="3483716" cy="4002167"/>
          </a:xfrm>
        </p:spPr>
        <p:txBody>
          <a:bodyPr/>
          <a:lstStyle>
            <a:lvl1pPr marL="0" indent="0">
              <a:buNone/>
              <a:defRPr sz="1417"/>
            </a:lvl1pPr>
            <a:lvl2pPr marL="405033" indent="0">
              <a:buNone/>
              <a:defRPr sz="1240"/>
            </a:lvl2pPr>
            <a:lvl3pPr marL="810067" indent="0">
              <a:buNone/>
              <a:defRPr sz="1063"/>
            </a:lvl3pPr>
            <a:lvl4pPr marL="1215100" indent="0">
              <a:buNone/>
              <a:defRPr sz="886"/>
            </a:lvl4pPr>
            <a:lvl5pPr marL="1620134" indent="0">
              <a:buNone/>
              <a:defRPr sz="886"/>
            </a:lvl5pPr>
            <a:lvl6pPr marL="2025167" indent="0">
              <a:buNone/>
              <a:defRPr sz="886"/>
            </a:lvl6pPr>
            <a:lvl7pPr marL="2430201" indent="0">
              <a:buNone/>
              <a:defRPr sz="886"/>
            </a:lvl7pPr>
            <a:lvl8pPr marL="2835234" indent="0">
              <a:buNone/>
              <a:defRPr sz="886"/>
            </a:lvl8pPr>
            <a:lvl9pPr marL="3240268" indent="0">
              <a:buNone/>
              <a:defRPr sz="88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01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4000" y="480060"/>
            <a:ext cx="3483716" cy="168021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91981" y="1036797"/>
            <a:ext cx="5468183" cy="5117306"/>
          </a:xfrm>
        </p:spPr>
        <p:txBody>
          <a:bodyPr/>
          <a:lstStyle>
            <a:lvl1pPr marL="0" indent="0">
              <a:buNone/>
              <a:defRPr sz="2835"/>
            </a:lvl1pPr>
            <a:lvl2pPr marL="405033" indent="0">
              <a:buNone/>
              <a:defRPr sz="2481"/>
            </a:lvl2pPr>
            <a:lvl3pPr marL="810067" indent="0">
              <a:buNone/>
              <a:defRPr sz="2126"/>
            </a:lvl3pPr>
            <a:lvl4pPr marL="1215100" indent="0">
              <a:buNone/>
              <a:defRPr sz="1772"/>
            </a:lvl4pPr>
            <a:lvl5pPr marL="1620134" indent="0">
              <a:buNone/>
              <a:defRPr sz="1772"/>
            </a:lvl5pPr>
            <a:lvl6pPr marL="2025167" indent="0">
              <a:buNone/>
              <a:defRPr sz="1772"/>
            </a:lvl6pPr>
            <a:lvl7pPr marL="2430201" indent="0">
              <a:buNone/>
              <a:defRPr sz="1772"/>
            </a:lvl7pPr>
            <a:lvl8pPr marL="2835234" indent="0">
              <a:buNone/>
              <a:defRPr sz="1772"/>
            </a:lvl8pPr>
            <a:lvl9pPr marL="3240268" indent="0">
              <a:buNone/>
              <a:defRPr sz="1772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44000" y="2160270"/>
            <a:ext cx="3483716" cy="4002167"/>
          </a:xfrm>
        </p:spPr>
        <p:txBody>
          <a:bodyPr/>
          <a:lstStyle>
            <a:lvl1pPr marL="0" indent="0">
              <a:buNone/>
              <a:defRPr sz="1417"/>
            </a:lvl1pPr>
            <a:lvl2pPr marL="405033" indent="0">
              <a:buNone/>
              <a:defRPr sz="1240"/>
            </a:lvl2pPr>
            <a:lvl3pPr marL="810067" indent="0">
              <a:buNone/>
              <a:defRPr sz="1063"/>
            </a:lvl3pPr>
            <a:lvl4pPr marL="1215100" indent="0">
              <a:buNone/>
              <a:defRPr sz="886"/>
            </a:lvl4pPr>
            <a:lvl5pPr marL="1620134" indent="0">
              <a:buNone/>
              <a:defRPr sz="886"/>
            </a:lvl5pPr>
            <a:lvl6pPr marL="2025167" indent="0">
              <a:buNone/>
              <a:defRPr sz="886"/>
            </a:lvl6pPr>
            <a:lvl7pPr marL="2430201" indent="0">
              <a:buNone/>
              <a:defRPr sz="886"/>
            </a:lvl7pPr>
            <a:lvl8pPr marL="2835234" indent="0">
              <a:buNone/>
              <a:defRPr sz="886"/>
            </a:lvl8pPr>
            <a:lvl9pPr marL="3240268" indent="0">
              <a:buNone/>
              <a:defRPr sz="88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63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42593" y="383382"/>
            <a:ext cx="9316164" cy="1391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2593" y="1916906"/>
            <a:ext cx="9316164" cy="4568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2593" y="6674168"/>
            <a:ext cx="243030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77947" y="6674168"/>
            <a:ext cx="364545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28453" y="6674168"/>
            <a:ext cx="243030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26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810067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517" indent="-202517" algn="l" defTabSz="810067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1" kern="1200">
          <a:solidFill>
            <a:schemeClr val="tx1"/>
          </a:solidFill>
          <a:latin typeface="+mn-lt"/>
          <a:ea typeface="+mn-ea"/>
          <a:cs typeface="+mn-cs"/>
        </a:defRPr>
      </a:lvl1pPr>
      <a:lvl2pPr marL="607550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584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617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4pPr>
      <a:lvl5pPr marL="1822651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5pPr>
      <a:lvl6pPr marL="2227684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6pPr>
      <a:lvl7pPr marL="2632718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7pPr>
      <a:lvl8pPr marL="3037751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8pPr>
      <a:lvl9pPr marL="3442785" indent="-202517" algn="l" defTabSz="810067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2pPr>
      <a:lvl3pPr marL="810067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3pPr>
      <a:lvl4pPr marL="1215100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4pPr>
      <a:lvl5pPr marL="1620134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5pPr>
      <a:lvl6pPr marL="2025167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6pPr>
      <a:lvl7pPr marL="2430201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7pPr>
      <a:lvl8pPr marL="2835234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8pPr>
      <a:lvl9pPr marL="3240268" algn="l" defTabSz="810067" rtl="0" eaLnBrk="1" latinLnBrk="0" hangingPunct="1">
        <a:defRPr sz="15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600450"/>
            <a:ext cx="10801349" cy="118892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au cabinet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2800" b="1" dirty="0" smtClean="0"/>
              <a:t>Soins à domicile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5099" y="807814"/>
            <a:ext cx="108163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+mn-lt"/>
              </a:rPr>
              <a:t>Sylvie BLIVI</a:t>
            </a:r>
          </a:p>
          <a:p>
            <a:pPr algn="ctr"/>
            <a:r>
              <a:rPr lang="fr-FR" sz="4400" b="1" dirty="0" smtClean="0">
                <a:latin typeface="+mn-lt"/>
              </a:rPr>
              <a:t>Charles NAGY</a:t>
            </a: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Infirmiers D.E.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2520330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912843" y="5625491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3600" b="1" dirty="0" smtClean="0">
                <a:latin typeface="+mn-lt"/>
              </a:rPr>
              <a:t>Sur rendez-vous</a:t>
            </a:r>
          </a:p>
          <a:p>
            <a:pPr algn="r"/>
            <a:r>
              <a:rPr lang="fr-FR" sz="3600" b="1" dirty="0" smtClean="0">
                <a:latin typeface="+mn-lt"/>
              </a:rPr>
              <a:t>06 24 15 07 15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5355" y="5616674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 smtClean="0">
                <a:latin typeface="+mn-lt"/>
              </a:rPr>
              <a:t>Khépri</a:t>
            </a:r>
            <a:r>
              <a:rPr lang="fr-FR" sz="3600" b="1" dirty="0" smtClean="0">
                <a:latin typeface="+mn-lt"/>
              </a:rPr>
              <a:t> 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326543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30276</TotalTime>
  <Words>25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221</cp:revision>
  <cp:lastPrinted>2018-03-02T15:32:35Z</cp:lastPrinted>
  <dcterms:created xsi:type="dcterms:W3CDTF">2015-02-15T15:45:30Z</dcterms:created>
  <dcterms:modified xsi:type="dcterms:W3CDTF">2018-12-06T06:42:56Z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