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14"/>
  </p:notesMasterIdLst>
  <p:handoutMasterIdLst>
    <p:handoutMasterId r:id="rId15"/>
  </p:handoutMasterIdLst>
  <p:sldIdLst>
    <p:sldId id="272" r:id="rId3"/>
    <p:sldId id="317" r:id="rId4"/>
    <p:sldId id="315" r:id="rId5"/>
    <p:sldId id="316" r:id="rId6"/>
    <p:sldId id="324" r:id="rId7"/>
    <p:sldId id="318" r:id="rId8"/>
    <p:sldId id="320" r:id="rId9"/>
    <p:sldId id="319" r:id="rId10"/>
    <p:sldId id="321" r:id="rId11"/>
    <p:sldId id="323" r:id="rId12"/>
    <p:sldId id="322" r:id="rId13"/>
  </p:sldIdLst>
  <p:sldSz cx="9144000" cy="6858000" type="screen4x3"/>
  <p:notesSz cx="6805613" cy="9939338"/>
  <p:custDataLst>
    <p:tags r:id="rId1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6600FF"/>
    <a:srgbClr val="009999"/>
    <a:srgbClr val="FF3300"/>
    <a:srgbClr val="FF6633"/>
    <a:srgbClr val="F8F8F8"/>
    <a:srgbClr val="FFFF99"/>
    <a:srgbClr val="B1A9CF"/>
    <a:srgbClr val="9885C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8" autoAdjust="0"/>
    <p:restoredTop sz="94600" autoAdjust="0"/>
  </p:normalViewPr>
  <p:slideViewPr>
    <p:cSldViewPr>
      <p:cViewPr varScale="1">
        <p:scale>
          <a:sx n="79" d="100"/>
          <a:sy n="79" d="100"/>
        </p:scale>
        <p:origin x="-109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4" d="100"/>
        <a:sy n="54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939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939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fld id="{6E36CE36-F72D-492F-BED1-F272E1826EC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91647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514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415" y="4721186"/>
            <a:ext cx="4990783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de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514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0656F8C2-E0C1-4C2A-9CA8-04C9B3E518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87373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F9066F7-D20A-4D71-A971-72400D4BE868}" type="slidenum">
              <a:rPr lang="fr-FR" altLang="fr-FR"/>
              <a:pPr eaLnBrk="1" hangingPunct="1">
                <a:spcBef>
                  <a:spcPct val="0"/>
                </a:spcBef>
              </a:pPr>
              <a:t>1</a:t>
            </a:fld>
            <a:endParaRPr lang="fr-FR" altLang="fr-FR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7841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5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915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fr-FR" sz="2400">
                <a:latin typeface="Times New Roman" pitchFamily="18" charset="0"/>
              </a:endParaRPr>
            </a:p>
          </p:txBody>
        </p:sp>
        <p:sp>
          <p:nvSpPr>
            <p:cNvPr id="4915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 sz="2400">
                <a:latin typeface="Times New Roman" pitchFamily="18" charset="0"/>
              </a:endParaRPr>
            </a:p>
          </p:txBody>
        </p:sp>
        <p:grpSp>
          <p:nvGrpSpPr>
            <p:cNvPr id="4915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4915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5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6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6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6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6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6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6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6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4916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fr-FR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49168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49169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9170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4917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fr-FR" noProof="0" smtClean="0"/>
              <a:t>Modifiez le style du titre</a:t>
            </a:r>
          </a:p>
        </p:txBody>
      </p:sp>
      <p:sp>
        <p:nvSpPr>
          <p:cNvPr id="4917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fr-FR" noProof="0" smtClean="0"/>
              <a:t>Modifiez le style des sous-titres du masque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A717A0-112A-4458-86ED-B9D4BCA818D3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9499321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8943CDD-A6B4-4B09-8FB2-BB3C5931F430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21609126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254110E-BAF7-436C-BC95-6219A52A0F6C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596302117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re. Texte et image de la bibliothè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r>
              <a:rPr lang="fr-FR" smtClean="0"/>
              <a:t>Cliquez sur l'icône pour ajouter une image en ligne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43BBB0C-3B56-4A9C-9EBA-229C62CE1EF1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766964345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re. Image de la bibliothèqu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r>
              <a:rPr lang="fr-FR" smtClean="0"/>
              <a:t>Cliquez sur l'icône pour ajouter une image en ligne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D5AC735-5290-4BE8-9C9D-B98D9394A373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10193100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107504" y="6297086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smtClean="0"/>
              <a:t>Hiver-Printemps 2015</a:t>
            </a: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6948264" y="630932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/>
              <a:t>Page </a:t>
            </a:r>
            <a:fld id="{97B5623A-F374-474F-B53D-C2D626558A64}" type="slidenum">
              <a:rPr lang="fr-FR" altLang="fr-FR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‹N°›</a:t>
            </a:fld>
            <a:endParaRPr lang="fr-FR" altLang="fr-FR" sz="1400" dirty="0"/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quarter" idx="4294967295"/>
          </p:nvPr>
        </p:nvSpPr>
        <p:spPr>
          <a:xfrm>
            <a:off x="3124200" y="6284168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err="1" smtClean="0"/>
              <a:t>SophroKhepri</a:t>
            </a:r>
            <a:endParaRPr lang="fr-FR" altLang="fr-FR" sz="1400" dirty="0" smtClean="0"/>
          </a:p>
        </p:txBody>
      </p:sp>
    </p:spTree>
    <p:extLst>
      <p:ext uri="{BB962C8B-B14F-4D97-AF65-F5344CB8AC3E}">
        <p14:creationId xmlns:p14="http://schemas.microsoft.com/office/powerpoint/2010/main" xmlns="" val="423210807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283A2C-37A5-451E-8950-711EECEEA818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1480252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4007B3D-4D6D-4094-B825-8CFC6C8DC810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4819889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2BC21DC-7467-406C-BC42-FA391E23FFFD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71009634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941695-DE6F-4CAF-AC10-4F92691B06A3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655701574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049098E-FF83-42E3-A010-3CCAECF1E515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90872999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23B8CC-5D49-47FB-8C13-212844C0C32E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90341899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FB8E3F-4455-4C76-8D9C-22C9F1C9C836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2702181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fr-FR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47B8D0ED-3C37-455B-8603-FC29B23377D8}" type="slidenum">
              <a:rPr lang="fr-FR"/>
              <a:pPr/>
              <a:t>‹N°›</a:t>
            </a:fld>
            <a:endParaRPr lang="fr-FR"/>
          </a:p>
        </p:txBody>
      </p:sp>
      <p:grpSp>
        <p:nvGrpSpPr>
          <p:cNvPr id="4813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4813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fr-FR" sz="2400">
                <a:latin typeface="Times New Roman" pitchFamily="18" charset="0"/>
              </a:endParaRPr>
            </a:p>
          </p:txBody>
        </p:sp>
        <p:sp>
          <p:nvSpPr>
            <p:cNvPr id="48134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 sz="2400">
                <a:latin typeface="Times New Roman" pitchFamily="18" charset="0"/>
              </a:endParaRPr>
            </a:p>
          </p:txBody>
        </p:sp>
        <p:sp>
          <p:nvSpPr>
            <p:cNvPr id="48135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>
                <a:solidFill>
                  <a:schemeClr val="hlink"/>
                </a:solidFill>
              </a:endParaRPr>
            </a:p>
          </p:txBody>
        </p:sp>
        <p:sp>
          <p:nvSpPr>
            <p:cNvPr id="48136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>
                <a:solidFill>
                  <a:schemeClr val="hlink"/>
                </a:solidFill>
              </a:endParaRPr>
            </a:p>
          </p:txBody>
        </p:sp>
        <p:sp>
          <p:nvSpPr>
            <p:cNvPr id="48137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>
                <a:solidFill>
                  <a:schemeClr val="accent2"/>
                </a:solidFill>
              </a:endParaRPr>
            </a:p>
          </p:txBody>
        </p:sp>
        <p:sp>
          <p:nvSpPr>
            <p:cNvPr id="48138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>
                <a:solidFill>
                  <a:schemeClr val="hlink"/>
                </a:solidFill>
              </a:endParaRPr>
            </a:p>
          </p:txBody>
        </p:sp>
        <p:sp>
          <p:nvSpPr>
            <p:cNvPr id="48139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 sz="2400">
                <a:latin typeface="Times New Roman" pitchFamily="18" charset="0"/>
              </a:endParaRPr>
            </a:p>
          </p:txBody>
        </p:sp>
        <p:sp>
          <p:nvSpPr>
            <p:cNvPr id="48140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>
                <a:solidFill>
                  <a:schemeClr val="accent2"/>
                </a:solidFill>
              </a:endParaRPr>
            </a:p>
          </p:txBody>
        </p:sp>
        <p:sp>
          <p:nvSpPr>
            <p:cNvPr id="48141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r-FR">
                <a:solidFill>
                  <a:schemeClr val="accent2"/>
                </a:solidFill>
              </a:endParaRPr>
            </a:p>
          </p:txBody>
        </p:sp>
      </p:grpSp>
      <p:sp>
        <p:nvSpPr>
          <p:cNvPr id="4814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 du masque</a:t>
            </a:r>
          </a:p>
        </p:txBody>
      </p:sp>
      <p:sp>
        <p:nvSpPr>
          <p:cNvPr id="4814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de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814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 spd="med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search/results/?init=quick&amp;q=Mieux%20Etre%20Paris%20&amp;tas=0.43208157434128225" TargetMode="External"/><Relationship Id="rId2" Type="http://schemas.openxmlformats.org/officeDocument/2006/relationships/hyperlink" Target="https://www.facebook.com/search/results/?init=quick&amp;q=sophrologie&amp;tas=0.542367636924609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witter.com/search?q=" TargetMode="External"/><Relationship Id="rId5" Type="http://schemas.openxmlformats.org/officeDocument/2006/relationships/hyperlink" Target="https://www.linkedin.com/vsearch/g?orig=SPCK&amp;keywords=burnout" TargetMode="External"/><Relationship Id="rId4" Type="http://schemas.openxmlformats.org/officeDocument/2006/relationships/hyperlink" Target="https://www.linkedin.com/groups?gid=4371095&amp;mostPopular=&amp;trk=tyah&amp;trkInfo=clickedVertical:group,idx:3-1-9,tarId:1429019339946,tas:sophrologi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1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7066409" y="6244816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/>
              <a:t>Page </a:t>
            </a:r>
            <a:fld id="{97B5623A-F374-474F-B53D-C2D626558A64}" type="slidenum">
              <a:rPr lang="fr-FR" altLang="fr-FR" sz="14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fr-FR" altLang="fr-FR" sz="1400" dirty="0"/>
          </a:p>
        </p:txBody>
      </p:sp>
      <p:sp>
        <p:nvSpPr>
          <p:cNvPr id="307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187624" y="2492896"/>
            <a:ext cx="7772400" cy="1512168"/>
          </a:xfrm>
        </p:spPr>
        <p:txBody>
          <a:bodyPr/>
          <a:lstStyle/>
          <a:p>
            <a:r>
              <a:rPr lang="fr-FR" altLang="fr-FR" sz="3600" i="1" dirty="0" smtClean="0"/>
              <a:t>        Centre </a:t>
            </a:r>
            <a:r>
              <a:rPr lang="fr-FR" altLang="fr-FR" sz="3600" i="1" dirty="0" err="1" smtClean="0"/>
              <a:t>SophroKhepri</a:t>
            </a:r>
            <a:r>
              <a:rPr lang="fr-FR" altLang="fr-FR" sz="3600" i="1" dirty="0"/>
              <a:t/>
            </a:r>
            <a:br>
              <a:rPr lang="fr-FR" altLang="fr-FR" sz="3600" i="1" dirty="0"/>
            </a:br>
            <a:r>
              <a:rPr lang="fr-FR" altLang="fr-FR" sz="3600" i="1" dirty="0" smtClean="0"/>
              <a:t>    </a:t>
            </a:r>
            <a:r>
              <a:rPr lang="fr-FR" altLang="fr-FR" sz="2400" i="1" dirty="0" smtClean="0"/>
              <a:t>Centre </a:t>
            </a:r>
            <a:r>
              <a:rPr lang="fr-FR" altLang="fr-FR" sz="2400" i="1" dirty="0"/>
              <a:t>du </a:t>
            </a:r>
            <a:r>
              <a:rPr lang="fr-FR" altLang="fr-FR" sz="2400" i="1" dirty="0" smtClean="0"/>
              <a:t>Mieux-être</a:t>
            </a:r>
            <a:r>
              <a:rPr lang="fr-FR" altLang="fr-FR" sz="2400" i="1" dirty="0"/>
              <a:t/>
            </a:r>
            <a:br>
              <a:rPr lang="fr-FR" altLang="fr-FR" sz="2400" i="1" dirty="0"/>
            </a:br>
            <a:r>
              <a:rPr lang="fr-FR" altLang="fr-FR" sz="2400" i="1" dirty="0"/>
              <a:t>Sophrologie et Thérapies alternatives </a:t>
            </a:r>
            <a:endParaRPr lang="fr-FR" altLang="fr-FR" sz="2400" i="1" dirty="0" smtClean="0"/>
          </a:p>
        </p:txBody>
      </p:sp>
      <p:sp>
        <p:nvSpPr>
          <p:cNvPr id="307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723900" y="4365104"/>
            <a:ext cx="7952556" cy="1656184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fr-FR" altLang="fr-FR" sz="2400" b="1" i="1" dirty="0" smtClean="0"/>
              <a:t>Plan Réseaux Sociaux</a:t>
            </a:r>
          </a:p>
          <a:p>
            <a:pPr algn="ctr" eaLnBrk="1" hangingPunct="1">
              <a:lnSpc>
                <a:spcPct val="90000"/>
              </a:lnSpc>
            </a:pPr>
            <a:endParaRPr lang="fr-FR" altLang="fr-FR" sz="800" i="1" dirty="0" smtClean="0"/>
          </a:p>
          <a:p>
            <a:pPr eaLnBrk="1" hangingPunct="1">
              <a:lnSpc>
                <a:spcPct val="90000"/>
              </a:lnSpc>
            </a:pPr>
            <a:endParaRPr lang="fr-FR" altLang="fr-FR" sz="1600" i="1" dirty="0" smtClean="0"/>
          </a:p>
          <a:p>
            <a:pPr eaLnBrk="1" hangingPunct="1">
              <a:lnSpc>
                <a:spcPct val="90000"/>
              </a:lnSpc>
            </a:pPr>
            <a:endParaRPr lang="fr-FR" altLang="fr-FR" sz="1600" i="1" dirty="0" smtClean="0"/>
          </a:p>
          <a:p>
            <a:pPr eaLnBrk="1" hangingPunct="1">
              <a:lnSpc>
                <a:spcPct val="90000"/>
              </a:lnSpc>
            </a:pPr>
            <a:endParaRPr lang="fr-FR" altLang="fr-FR" sz="1600" i="1" dirty="0" smtClean="0"/>
          </a:p>
          <a:p>
            <a:pPr eaLnBrk="1" hangingPunct="1">
              <a:lnSpc>
                <a:spcPct val="90000"/>
              </a:lnSpc>
            </a:pPr>
            <a:r>
              <a:rPr lang="fr-FR" altLang="fr-FR" sz="1600" i="1" dirty="0" smtClean="0"/>
              <a:t>N.B.* </a:t>
            </a:r>
            <a:r>
              <a:rPr lang="fr-FR" altLang="fr-FR" sz="1600" i="1" dirty="0" err="1" smtClean="0"/>
              <a:t>Khépri</a:t>
            </a:r>
            <a:r>
              <a:rPr lang="fr-FR" altLang="fr-FR" sz="1600" i="1" dirty="0" smtClean="0"/>
              <a:t> : Venir à l'existence, Etre et Devenir"</a:t>
            </a:r>
          </a:p>
        </p:txBody>
      </p:sp>
      <p:pic>
        <p:nvPicPr>
          <p:cNvPr id="3079" name="Picture 2" descr="\\FREEBOX\Disque dur\evelyne\Sophrologie\googlesite\logokhepri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891655"/>
            <a:ext cx="2113409" cy="2113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space réservé de la date 3"/>
          <p:cNvSpPr>
            <a:spLocks noGrp="1"/>
          </p:cNvSpPr>
          <p:nvPr>
            <p:ph type="dt" sz="quarter" idx="4294967295"/>
          </p:nvPr>
        </p:nvSpPr>
        <p:spPr>
          <a:xfrm>
            <a:off x="3124200" y="6284168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err="1" smtClean="0"/>
              <a:t>SophroKhepri</a:t>
            </a:r>
            <a:endParaRPr lang="fr-FR" altLang="fr-FR" sz="1400" dirty="0" smtClean="0"/>
          </a:p>
        </p:txBody>
      </p:sp>
    </p:spTree>
    <p:extLst>
      <p:ext uri="{BB962C8B-B14F-4D97-AF65-F5344CB8AC3E}">
        <p14:creationId xmlns:p14="http://schemas.microsoft.com/office/powerpoint/2010/main" xmlns="" val="169580705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 smtClean="0"/>
              <a:t>Plan par réseau social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1800" dirty="0" smtClean="0">
                <a:solidFill>
                  <a:schemeClr val="accent1">
                    <a:lumMod val="75000"/>
                  </a:schemeClr>
                </a:solidFill>
              </a:rPr>
              <a:t>A partir de la semaine prochaine :</a:t>
            </a:r>
          </a:p>
          <a:p>
            <a:pPr lvl="1"/>
            <a:r>
              <a:rPr lang="fr-FR" sz="1800" dirty="0" smtClean="0">
                <a:solidFill>
                  <a:schemeClr val="accent1">
                    <a:lumMod val="75000"/>
                  </a:schemeClr>
                </a:solidFill>
              </a:rPr>
              <a:t>Finalisation de la charte graphique et des flyers par segment de marché:</a:t>
            </a:r>
          </a:p>
          <a:p>
            <a:pPr lvl="2"/>
            <a:r>
              <a:rPr lang="fr-FR" sz="1800" dirty="0" smtClean="0">
                <a:solidFill>
                  <a:schemeClr val="accent1">
                    <a:lumMod val="75000"/>
                  </a:schemeClr>
                </a:solidFill>
              </a:rPr>
              <a:t>1 flyers patients,</a:t>
            </a:r>
          </a:p>
          <a:p>
            <a:pPr lvl="2"/>
            <a:r>
              <a:rPr lang="fr-FR" sz="1800" dirty="0" smtClean="0">
                <a:solidFill>
                  <a:schemeClr val="accent1">
                    <a:lumMod val="75000"/>
                  </a:schemeClr>
                </a:solidFill>
              </a:rPr>
              <a:t>1 flyers thérapeutes,</a:t>
            </a:r>
          </a:p>
          <a:p>
            <a:pPr lvl="2"/>
            <a:r>
              <a:rPr lang="fr-FR" sz="1800" dirty="0" smtClean="0">
                <a:solidFill>
                  <a:schemeClr val="accent1">
                    <a:lumMod val="75000"/>
                  </a:schemeClr>
                </a:solidFill>
              </a:rPr>
              <a:t>1 flyers entreprises,</a:t>
            </a:r>
          </a:p>
          <a:p>
            <a:pPr lvl="2"/>
            <a:r>
              <a:rPr lang="fr-FR" sz="1800" dirty="0" smtClean="0">
                <a:solidFill>
                  <a:schemeClr val="accent1">
                    <a:lumMod val="75000"/>
                  </a:schemeClr>
                </a:solidFill>
              </a:rPr>
              <a:t>1 flyers enfants précoces (7500 </a:t>
            </a:r>
            <a:r>
              <a:rPr lang="fr-FR" sz="1800" dirty="0" err="1" smtClean="0">
                <a:solidFill>
                  <a:schemeClr val="accent1">
                    <a:lumMod val="75000"/>
                  </a:schemeClr>
                </a:solidFill>
              </a:rPr>
              <a:t>enf</a:t>
            </a:r>
            <a:r>
              <a:rPr lang="fr-FR" sz="1800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fr-FR" sz="1800" dirty="0" err="1" smtClean="0">
                <a:solidFill>
                  <a:schemeClr val="accent1">
                    <a:lumMod val="75000"/>
                  </a:schemeClr>
                </a:solidFill>
              </a:rPr>
              <a:t>Ds</a:t>
            </a:r>
            <a:r>
              <a:rPr lang="fr-FR" sz="1800" dirty="0" smtClean="0">
                <a:solidFill>
                  <a:schemeClr val="accent1">
                    <a:lumMod val="75000"/>
                  </a:schemeClr>
                </a:solidFill>
              </a:rPr>
              <a:t> le </a:t>
            </a:r>
            <a:r>
              <a:rPr lang="fr-FR" sz="1800" dirty="0" err="1" smtClean="0">
                <a:solidFill>
                  <a:schemeClr val="accent1">
                    <a:lumMod val="75000"/>
                  </a:schemeClr>
                </a:solidFill>
              </a:rPr>
              <a:t>VdM</a:t>
            </a:r>
            <a:r>
              <a:rPr lang="fr-FR" sz="1800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 lvl="2"/>
            <a:r>
              <a:rPr lang="fr-FR" sz="1800" dirty="0" smtClean="0">
                <a:solidFill>
                  <a:schemeClr val="accent1">
                    <a:lumMod val="75000"/>
                  </a:schemeClr>
                </a:solidFill>
              </a:rPr>
              <a:t>1 flyers formations profession </a:t>
            </a:r>
            <a:r>
              <a:rPr lang="fr-FR" sz="1800" dirty="0" err="1" smtClean="0">
                <a:solidFill>
                  <a:schemeClr val="accent1">
                    <a:lumMod val="75000"/>
                  </a:schemeClr>
                </a:solidFill>
              </a:rPr>
              <a:t>mécicale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  <a:p>
            <a:pPr lvl="2"/>
            <a:r>
              <a:rPr lang="fr-FR" sz="1800" dirty="0" smtClean="0">
                <a:solidFill>
                  <a:schemeClr val="accent1">
                    <a:lumMod val="75000"/>
                  </a:schemeClr>
                </a:solidFill>
              </a:rPr>
              <a:t>Donc reprendre les textes de ses documents pour les réseaux sociaux</a:t>
            </a:r>
          </a:p>
          <a:p>
            <a:pPr lvl="2"/>
            <a:r>
              <a:rPr lang="fr-FR" sz="1800" dirty="0" smtClean="0">
                <a:solidFill>
                  <a:schemeClr val="accent1">
                    <a:lumMod val="75000"/>
                  </a:schemeClr>
                </a:solidFill>
              </a:rPr>
              <a:t>Création d’un groupe </a:t>
            </a:r>
            <a:r>
              <a:rPr lang="fr-FR" sz="1800" dirty="0" err="1" smtClean="0">
                <a:solidFill>
                  <a:schemeClr val="accent1">
                    <a:lumMod val="75000"/>
                  </a:schemeClr>
                </a:solidFill>
              </a:rPr>
              <a:t>surdouance</a:t>
            </a:r>
            <a:r>
              <a:rPr lang="fr-FR" sz="1800" dirty="0" smtClean="0">
                <a:solidFill>
                  <a:schemeClr val="accent1">
                    <a:lumMod val="75000"/>
                  </a:schemeClr>
                </a:solidFill>
              </a:rPr>
              <a:t> et enfants précoces en lien avec les associations (je suis en lien sur LinkedIn avec une association canadienne plus ouverte et plus dynamique que celles qui sont en France) à Voir…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 smtClean="0"/>
              <a:t>Responsabilités (à valider)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 smtClean="0"/>
              <a:t>Création des pages : les pages existent, il faut les relooker compte tenu de la nouvelle charte graphique. Céline avec Evelyne 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</a:rPr>
              <a:t>(formation à utiliser les réseaux sociaux et faire ensemble dans un premier temps.)</a:t>
            </a:r>
            <a:r>
              <a:rPr lang="fr-FR" sz="2400" dirty="0" smtClean="0"/>
              <a:t> </a:t>
            </a:r>
          </a:p>
          <a:p>
            <a:r>
              <a:rPr lang="fr-FR" sz="2400" dirty="0" smtClean="0"/>
              <a:t>Diffusion infos : Graziella + moi</a:t>
            </a:r>
            <a:r>
              <a:rPr lang="fr-FR" sz="2400" dirty="0"/>
              <a:t> </a:t>
            </a:r>
            <a:r>
              <a:rPr lang="fr-FR" sz="2400" dirty="0" smtClean="0"/>
              <a:t>au démarrage</a:t>
            </a:r>
          </a:p>
          <a:p>
            <a:r>
              <a:rPr lang="fr-FR" sz="1800" dirty="0" smtClean="0">
                <a:solidFill>
                  <a:schemeClr val="accent1">
                    <a:lumMod val="75000"/>
                  </a:schemeClr>
                </a:solidFill>
              </a:rPr>
              <a:t>Après ? Trouver les réseaux des expatriés pour l’activité en dehors des murs du Centre de Nogent. Mission de stage de Flavien : développer une application pour la mise en relation des thérapeutes et des patients à distance. Etude concurrence : Happy thérapies. Il faut que je rencontre avec lui son prof. Denis Jacquet.</a:t>
            </a:r>
          </a:p>
          <a:p>
            <a:endParaRPr lang="fr-FR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457200"/>
            <a:ext cx="8964488" cy="1171600"/>
          </a:xfrm>
        </p:spPr>
        <p:txBody>
          <a:bodyPr/>
          <a:lstStyle/>
          <a:p>
            <a:r>
              <a:rPr lang="fr-FR" sz="2800" dirty="0" smtClean="0"/>
              <a:t>Existant sur la sophrologie, le mieux-être… sur </a:t>
            </a:r>
            <a:r>
              <a:rPr lang="fr-FR" sz="2800" dirty="0" err="1" smtClean="0"/>
              <a:t>Facebook</a:t>
            </a:r>
            <a:r>
              <a:rPr lang="fr-FR" sz="2800" dirty="0" smtClean="0"/>
              <a:t>, </a:t>
            </a:r>
            <a:r>
              <a:rPr lang="fr-FR" sz="2800" dirty="0" err="1" smtClean="0"/>
              <a:t>Linkedin</a:t>
            </a:r>
            <a:r>
              <a:rPr lang="fr-FR" sz="2800" dirty="0" smtClean="0"/>
              <a:t> et </a:t>
            </a:r>
            <a:r>
              <a:rPr lang="fr-FR" sz="2800" dirty="0" err="1" smtClean="0"/>
              <a:t>Twitter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700808"/>
            <a:ext cx="8964488" cy="5157192"/>
          </a:xfrm>
        </p:spPr>
        <p:txBody>
          <a:bodyPr/>
          <a:lstStyle/>
          <a:p>
            <a:r>
              <a:rPr lang="fr-FR" sz="1600" dirty="0" err="1" smtClean="0"/>
              <a:t>Facebook</a:t>
            </a:r>
            <a:endParaRPr lang="fr-FR" sz="1600" dirty="0" smtClean="0"/>
          </a:p>
          <a:p>
            <a:pPr>
              <a:buNone/>
            </a:pPr>
            <a:r>
              <a:rPr lang="fr-FR" sz="1600" dirty="0" smtClean="0">
                <a:hlinkClick r:id="rId2"/>
              </a:rPr>
              <a:t>https://www.facebook.com/search/results/?init=quick&amp;q=sophrologie&amp;tas=0.5423676369246095</a:t>
            </a:r>
            <a:endParaRPr lang="fr-FR" sz="1600" dirty="0" smtClean="0"/>
          </a:p>
          <a:p>
            <a:pPr>
              <a:buNone/>
            </a:pPr>
            <a:r>
              <a:rPr lang="fr-FR" sz="1600" dirty="0" smtClean="0">
                <a:hlinkClick r:id="rId3"/>
              </a:rPr>
              <a:t>https://www.facebook.com/search/results/?init=quick&amp;q=Mieux%20Etre%20Paris%20&amp;tas=0.43208157434128225</a:t>
            </a:r>
            <a:r>
              <a:rPr lang="fr-FR" sz="1600" dirty="0" smtClean="0"/>
              <a:t> (fourre-tout avec le mot mieux-être)</a:t>
            </a:r>
          </a:p>
          <a:p>
            <a:pPr>
              <a:buNone/>
            </a:pPr>
            <a:endParaRPr lang="fr-FR" sz="1600" dirty="0" smtClean="0"/>
          </a:p>
          <a:p>
            <a:r>
              <a:rPr lang="fr-FR" sz="1600" dirty="0" err="1" smtClean="0"/>
              <a:t>Linkedin</a:t>
            </a:r>
            <a:endParaRPr lang="fr-FR" sz="1600" dirty="0" smtClean="0"/>
          </a:p>
          <a:p>
            <a:pPr>
              <a:buNone/>
            </a:pPr>
            <a:r>
              <a:rPr lang="fr-FR" sz="1600" dirty="0" smtClean="0">
                <a:hlinkClick r:id="rId4"/>
              </a:rPr>
              <a:t>https://www.linkedin.com/groups?gid=4371095&amp;mostPopular=&amp;trk=tyah&amp;trkInfo=clickedVertical%3Agroup%2Cidx%3A3-1-9%2CtarId%3A1429019339946%2Ctas%3Asophrologie</a:t>
            </a:r>
            <a:endParaRPr lang="fr-FR" sz="1600" dirty="0" smtClean="0"/>
          </a:p>
          <a:p>
            <a:pPr>
              <a:buNone/>
            </a:pPr>
            <a:r>
              <a:rPr lang="fr-FR" sz="1600" dirty="0" smtClean="0">
                <a:hlinkClick r:id="rId5"/>
              </a:rPr>
              <a:t>https://www.linkedin.com/vsearch/g?orig=SPCK&amp;keywords=burnout</a:t>
            </a:r>
            <a:endParaRPr lang="fr-FR" sz="1600" dirty="0" smtClean="0"/>
          </a:p>
          <a:p>
            <a:pPr>
              <a:buNone/>
            </a:pPr>
            <a:endParaRPr lang="fr-FR" sz="1600" dirty="0" smtClean="0"/>
          </a:p>
          <a:p>
            <a:r>
              <a:rPr lang="fr-FR" sz="1600" dirty="0" err="1" smtClean="0"/>
              <a:t>Twitter</a:t>
            </a:r>
            <a:endParaRPr lang="fr-FR" sz="1600" dirty="0" smtClean="0"/>
          </a:p>
          <a:p>
            <a:pPr>
              <a:buNone/>
            </a:pPr>
            <a:r>
              <a:rPr lang="fr-FR" sz="1600" dirty="0" smtClean="0">
                <a:hlinkClick r:id="rId6"/>
              </a:rPr>
              <a:t>https://twitter.com/search?q=%23mieux%20etre&amp;src=typd</a:t>
            </a:r>
            <a:endParaRPr lang="fr-FR" sz="1600" dirty="0" smtClean="0"/>
          </a:p>
          <a:p>
            <a:pPr>
              <a:buNone/>
            </a:pPr>
            <a:r>
              <a:rPr lang="fr-FR" sz="1600" dirty="0" smtClean="0">
                <a:hlinkClick r:id="rId6"/>
              </a:rPr>
              <a:t>https://twitter.com/search?q=%23sophrologie&amp;src=typd</a:t>
            </a:r>
            <a:endParaRPr lang="fr-FR" sz="1600" dirty="0" smtClean="0"/>
          </a:p>
          <a:p>
            <a:pPr>
              <a:buNone/>
            </a:pPr>
            <a:r>
              <a:rPr lang="fr-FR" sz="1600" dirty="0" smtClean="0">
                <a:hlinkClick r:id="rId6"/>
              </a:rPr>
              <a:t>https://twitter.com/search?q=%23enfant%20surdou%C3%A9&amp;src=typd</a:t>
            </a:r>
            <a:endParaRPr lang="fr-FR" sz="1600" dirty="0" smtClean="0"/>
          </a:p>
          <a:p>
            <a:pPr>
              <a:buNone/>
            </a:pPr>
            <a:r>
              <a:rPr lang="fr-FR" sz="1600" dirty="0" smtClean="0">
                <a:hlinkClick r:id="rId6"/>
              </a:rPr>
              <a:t>https://twitter.com/search?q=%23stress%20au%20travail&amp;src=typd</a:t>
            </a:r>
            <a:endParaRPr lang="fr-FR" sz="1600" dirty="0" smtClean="0"/>
          </a:p>
          <a:p>
            <a:pPr>
              <a:buNone/>
            </a:pPr>
            <a:endParaRPr lang="fr-FR" sz="1600" dirty="0" smtClean="0"/>
          </a:p>
          <a:p>
            <a:pPr>
              <a:buNone/>
            </a:pPr>
            <a:endParaRPr lang="fr-FR" sz="1600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 smtClean="0"/>
              <a:t>Présence sur les réseaux sociaux en fonction des cibles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sz="2400" dirty="0" smtClean="0"/>
          </a:p>
          <a:p>
            <a:r>
              <a:rPr lang="fr-FR" sz="2400" dirty="0" smtClean="0"/>
              <a:t>Facebook : grand public, infos vers les thérapeutes et vers les futurs patients. 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</a:rPr>
              <a:t>Mise en avant de la vidéo du site, version courte sans la demande d’argent 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</a:rPr>
              <a:t>oui</a:t>
            </a:r>
            <a:endParaRPr lang="fr-FR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FR" sz="2400" dirty="0" err="1" smtClean="0"/>
              <a:t>Linkedin</a:t>
            </a:r>
            <a:r>
              <a:rPr lang="fr-FR" sz="2400" dirty="0" smtClean="0"/>
              <a:t> : thérapeutes France et 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</a:rPr>
              <a:t>francophones à l’étranger</a:t>
            </a:r>
            <a:r>
              <a:rPr lang="fr-FR" sz="2400" dirty="0" smtClean="0"/>
              <a:t> et Int/personnes qui s’intéressent au sujet</a:t>
            </a:r>
          </a:p>
          <a:p>
            <a:r>
              <a:rPr lang="fr-FR" sz="2400" dirty="0" err="1" smtClean="0"/>
              <a:t>Twitter</a:t>
            </a:r>
            <a:r>
              <a:rPr lang="fr-FR" sz="2400" dirty="0" smtClean="0"/>
              <a:t> : journalistes/</a:t>
            </a:r>
            <a:r>
              <a:rPr lang="fr-FR" sz="2400" dirty="0" err="1" smtClean="0"/>
              <a:t>blogueuses</a:t>
            </a:r>
            <a:r>
              <a:rPr lang="fr-FR" sz="2400" dirty="0" smtClean="0"/>
              <a:t>/presse/association/thérapeutes…</a:t>
            </a:r>
            <a:endParaRPr lang="fr-FR" sz="2400" dirty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 smtClean="0"/>
              <a:t>Et dans les groupes sur </a:t>
            </a:r>
            <a:r>
              <a:rPr lang="fr-FR" sz="2800" dirty="0" err="1" smtClean="0"/>
              <a:t>Linkedin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sz="2800" dirty="0" smtClean="0"/>
          </a:p>
          <a:p>
            <a:r>
              <a:rPr lang="fr-FR" sz="2800" dirty="0" smtClean="0"/>
              <a:t>Groupe Sophrologie </a:t>
            </a:r>
            <a:r>
              <a:rPr lang="fr-FR" sz="1800" dirty="0" smtClean="0">
                <a:solidFill>
                  <a:schemeClr val="accent1">
                    <a:lumMod val="75000"/>
                  </a:schemeClr>
                </a:solidFill>
              </a:rPr>
              <a:t>(il y en a déjà plein </a:t>
            </a:r>
            <a:r>
              <a:rPr lang="fr-FR" sz="1800" dirty="0" smtClean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 pas assez discriminant) groupe enfants précoces car peu d’offres proposées </a:t>
            </a:r>
            <a:r>
              <a:rPr lang="fr-FR" sz="1800" dirty="0" err="1" smtClean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ds</a:t>
            </a:r>
            <a:r>
              <a:rPr lang="fr-FR" sz="1800" dirty="0" smtClean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 le 94. Objectif : toucher les 7500 enfants, soit environ 4000 familles. Viser le référencement du Centre dans ce domaine.</a:t>
            </a:r>
            <a:endParaRPr lang="fr-FR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FR" sz="2800" dirty="0" smtClean="0"/>
              <a:t>EFT : </a:t>
            </a:r>
            <a:r>
              <a:rPr lang="fr-FR" sz="1800" dirty="0" smtClean="0">
                <a:solidFill>
                  <a:schemeClr val="accent1">
                    <a:lumMod val="75000"/>
                  </a:schemeClr>
                </a:solidFill>
              </a:rPr>
              <a:t>je fais déjà partie d’un groupe avec mon prof. où je peux interagir</a:t>
            </a:r>
          </a:p>
          <a:p>
            <a:r>
              <a:rPr lang="fr-FR" sz="2800" dirty="0" smtClean="0"/>
              <a:t>Mieux être au travail : oui</a:t>
            </a:r>
          </a:p>
          <a:p>
            <a:r>
              <a:rPr lang="fr-FR" sz="2800" dirty="0" smtClean="0"/>
              <a:t>Les médecines douces </a:t>
            </a:r>
            <a:r>
              <a:rPr lang="fr-FR" sz="2800" dirty="0" smtClean="0">
                <a:solidFill>
                  <a:schemeClr val="accent1">
                    <a:lumMod val="75000"/>
                  </a:schemeClr>
                </a:solidFill>
              </a:rPr>
              <a:t>(voir partenariat et push avec le guide des médecines douces)</a:t>
            </a:r>
          </a:p>
          <a:p>
            <a:r>
              <a:rPr lang="fr-FR" sz="1800" dirty="0" smtClean="0"/>
              <a:t>Le problème </a:t>
            </a:r>
            <a:r>
              <a:rPr lang="fr-FR" sz="1800" dirty="0" smtClean="0"/>
              <a:t>de </a:t>
            </a:r>
            <a:r>
              <a:rPr lang="fr-FR" sz="1800" dirty="0" smtClean="0"/>
              <a:t>ces groupes c’est que ça tourne en rond, ce ne sont que les mêmes personnes</a:t>
            </a:r>
            <a:endParaRPr lang="fr-FR" sz="1800" dirty="0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Création des groupes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000" dirty="0" smtClean="0">
                <a:solidFill>
                  <a:schemeClr val="accent1">
                    <a:lumMod val="75000"/>
                  </a:schemeClr>
                </a:solidFill>
              </a:rPr>
              <a:t>1 groupe sur la coopération </a:t>
            </a:r>
            <a:r>
              <a:rPr lang="fr-FR" sz="2000" dirty="0">
                <a:solidFill>
                  <a:schemeClr val="accent1">
                    <a:lumMod val="75000"/>
                  </a:schemeClr>
                </a:solidFill>
              </a:rPr>
              <a:t>l</a:t>
            </a:r>
            <a:r>
              <a:rPr lang="fr-FR" sz="2000" dirty="0" smtClean="0">
                <a:solidFill>
                  <a:schemeClr val="accent1">
                    <a:lumMod val="75000"/>
                  </a:schemeClr>
                </a:solidFill>
              </a:rPr>
              <a:t>es médecines du monde </a:t>
            </a:r>
          </a:p>
          <a:p>
            <a:r>
              <a:rPr lang="fr-FR" sz="2000" dirty="0" smtClean="0">
                <a:solidFill>
                  <a:schemeClr val="accent1">
                    <a:lumMod val="75000"/>
                  </a:schemeClr>
                </a:solidFill>
              </a:rPr>
              <a:t>1 groupe sur le soutien psychosocial des expatriés et les francophones dans le monde </a:t>
            </a:r>
          </a:p>
          <a:p>
            <a:r>
              <a:rPr lang="fr-FR" sz="2000" dirty="0" smtClean="0">
                <a:solidFill>
                  <a:schemeClr val="accent1">
                    <a:lumMod val="75000"/>
                  </a:schemeClr>
                </a:solidFill>
              </a:rPr>
              <a:t>1 groupe sur la création d’une corporation des différentes voies thérapeutiques (un ordre des médecines douces)</a:t>
            </a:r>
          </a:p>
          <a:p>
            <a:r>
              <a:rPr lang="fr-FR" sz="2000" dirty="0" smtClean="0">
                <a:solidFill>
                  <a:schemeClr val="accent1">
                    <a:lumMod val="75000"/>
                  </a:schemeClr>
                </a:solidFill>
              </a:rPr>
              <a:t>1 groupe sur le soutien psychosocial d’urgence (stress post-traumatique)</a:t>
            </a:r>
          </a:p>
          <a:p>
            <a:r>
              <a:rPr lang="fr-FR" sz="2000" dirty="0" smtClean="0">
                <a:solidFill>
                  <a:schemeClr val="accent1">
                    <a:lumMod val="75000"/>
                  </a:schemeClr>
                </a:solidFill>
              </a:rPr>
              <a:t>1 groupe sur les risques psychosociaux </a:t>
            </a:r>
            <a:r>
              <a:rPr lang="fr-FR" sz="2000" smtClean="0">
                <a:solidFill>
                  <a:schemeClr val="accent1">
                    <a:lumMod val="75000"/>
                  </a:schemeClr>
                </a:solidFill>
              </a:rPr>
              <a:t>en entreprise</a:t>
            </a:r>
            <a:endParaRPr lang="fr-FR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14527687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 smtClean="0"/>
              <a:t>Recommandations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628800"/>
            <a:ext cx="8208912" cy="4752528"/>
          </a:xfrm>
        </p:spPr>
        <p:txBody>
          <a:bodyPr/>
          <a:lstStyle/>
          <a:p>
            <a:r>
              <a:rPr lang="fr-FR" sz="2400" dirty="0" smtClean="0"/>
              <a:t>Création de </a:t>
            </a:r>
            <a:r>
              <a:rPr lang="fr-FR" sz="2400" dirty="0" err="1" smtClean="0"/>
              <a:t>Sophrokhepri</a:t>
            </a:r>
            <a:r>
              <a:rPr lang="fr-FR" sz="2400" dirty="0" smtClean="0"/>
              <a:t> sur Facebook 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</a:rPr>
              <a:t>(ok refaire la charte graphique), </a:t>
            </a:r>
            <a:r>
              <a:rPr lang="fr-FR" sz="2400" dirty="0" err="1" smtClean="0">
                <a:solidFill>
                  <a:schemeClr val="accent1">
                    <a:lumMod val="75000"/>
                  </a:schemeClr>
                </a:solidFill>
              </a:rPr>
              <a:t>Linkedin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sz="2400" dirty="0" smtClean="0"/>
              <a:t>et Twitter</a:t>
            </a:r>
          </a:p>
          <a:p>
            <a:r>
              <a:rPr lang="fr-FR" sz="2400" dirty="0" smtClean="0"/>
              <a:t>Diffusion des infos sur objectif, qui nous sommes, ce que nous apportons, mode de fonctionnement du centre, ouverture, </a:t>
            </a:r>
            <a:r>
              <a:rPr lang="fr-FR" sz="2400" dirty="0" err="1" smtClean="0"/>
              <a:t>etc</a:t>
            </a:r>
            <a:endParaRPr lang="fr-FR" sz="2400" dirty="0" smtClean="0"/>
          </a:p>
          <a:p>
            <a:r>
              <a:rPr lang="fr-FR" sz="2400" dirty="0" smtClean="0"/>
              <a:t>Démystifier le mieux-être et ses techniques (sophrologie, EFT…)</a:t>
            </a:r>
          </a:p>
          <a:p>
            <a:r>
              <a:rPr lang="fr-FR" sz="2400" dirty="0" smtClean="0"/>
              <a:t>Diffusion des actualités, guide, lois, nouvelle règlementation vis-à-vis des entreprises, sondage…</a:t>
            </a:r>
          </a:p>
          <a:p>
            <a:r>
              <a:rPr lang="fr-FR" sz="2400" dirty="0" smtClean="0"/>
              <a:t>Animation des pages 1 fois par semaine</a:t>
            </a:r>
          </a:p>
          <a:p>
            <a:r>
              <a:rPr lang="fr-FR" sz="2400" dirty="0" smtClean="0"/>
              <a:t>Diffusion des infos dans les groupes 1 fois par semaine</a:t>
            </a:r>
          </a:p>
          <a:p>
            <a:endParaRPr lang="fr-FR" sz="2400" dirty="0" smtClean="0"/>
          </a:p>
          <a:p>
            <a:endParaRPr lang="fr-FR" sz="2400" dirty="0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 smtClean="0"/>
              <a:t>Calendrier des diffusions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sz="2400" dirty="0" smtClean="0"/>
          </a:p>
          <a:p>
            <a:endParaRPr lang="fr-FR" sz="2400" dirty="0" smtClean="0"/>
          </a:p>
          <a:p>
            <a:r>
              <a:rPr lang="fr-FR" sz="2400" dirty="0" smtClean="0"/>
              <a:t>1 fois par semaine sur groupe et page </a:t>
            </a:r>
            <a:r>
              <a:rPr lang="fr-FR" sz="2400" dirty="0" err="1" smtClean="0"/>
              <a:t>Sophrokhepri</a:t>
            </a:r>
            <a:endParaRPr lang="fr-FR" sz="2400" dirty="0" smtClean="0"/>
          </a:p>
          <a:p>
            <a:r>
              <a:rPr lang="fr-FR" sz="2400" dirty="0" smtClean="0"/>
              <a:t>1 fois par mois un exposé plus long</a:t>
            </a:r>
            <a:endParaRPr lang="fr-FR" sz="2400" dirty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 smtClean="0"/>
              <a:t>Type de messages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 smtClean="0"/>
              <a:t>Présentation du centre </a:t>
            </a:r>
            <a:r>
              <a:rPr lang="fr-FR" sz="2400" dirty="0" err="1" smtClean="0"/>
              <a:t>Sophrokhepri</a:t>
            </a:r>
            <a:endParaRPr lang="fr-FR" sz="2400" dirty="0" smtClean="0"/>
          </a:p>
          <a:p>
            <a:r>
              <a:rPr lang="fr-FR" sz="2400" dirty="0" smtClean="0"/>
              <a:t>A qui s’adresse t-il ? Reprendre la segmentation établies</a:t>
            </a:r>
          </a:p>
          <a:p>
            <a:r>
              <a:rPr lang="fr-FR" sz="2400" dirty="0" smtClean="0"/>
              <a:t>Qu’est que la Sophrologie ? EFT ? 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</a:rPr>
              <a:t>Reprendre l’ancien site web tjrs existant (je t’envoie le lien : (sites.google.com/site/sophrokhepri2014) et les textes sont en fichier </a:t>
            </a:r>
            <a:r>
              <a:rPr lang="fr-FR" sz="2400" dirty="0" err="1" smtClean="0">
                <a:solidFill>
                  <a:schemeClr val="accent1">
                    <a:lumMod val="75000"/>
                  </a:schemeClr>
                </a:solidFill>
              </a:rPr>
              <a:t>word</a:t>
            </a:r>
            <a:r>
              <a:rPr lang="fr-FR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</a:rPr>
              <a:t>que je vais mettre sur la Drop.</a:t>
            </a:r>
          </a:p>
          <a:p>
            <a:r>
              <a:rPr lang="fr-FR" sz="2400" dirty="0" smtClean="0"/>
              <a:t>Les 10 étapes pour se sentir bien au quotidien</a:t>
            </a:r>
          </a:p>
          <a:p>
            <a:r>
              <a:rPr lang="fr-FR" sz="2400" dirty="0" smtClean="0"/>
              <a:t>Promotion guide des médecines douces (versus international pour les francophones à l’étranger</a:t>
            </a:r>
          </a:p>
          <a:p>
            <a:r>
              <a:rPr lang="fr-FR" sz="2400" dirty="0" smtClean="0"/>
              <a:t>Actualités</a:t>
            </a:r>
          </a:p>
          <a:p>
            <a:r>
              <a:rPr lang="fr-FR" sz="2400" dirty="0" smtClean="0"/>
              <a:t>Mise en avant de vidéos, thérapeute clé…</a:t>
            </a:r>
            <a:endParaRPr lang="fr-FR" sz="2400" dirty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 err="1" smtClean="0"/>
              <a:t>Rétroplanning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 smtClean="0"/>
              <a:t>Création des pages sur tous les réseaux sociaux (en même temps mise en place nouveau site)</a:t>
            </a:r>
          </a:p>
          <a:p>
            <a:r>
              <a:rPr lang="fr-FR" sz="2400" dirty="0" smtClean="0"/>
              <a:t>Présentation du centre 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</a:rPr>
              <a:t>ok</a:t>
            </a:r>
          </a:p>
          <a:p>
            <a:r>
              <a:rPr lang="fr-FR" sz="2400" dirty="0" smtClean="0"/>
              <a:t>Compte à rebours inauguration type J-X : 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</a:rPr>
              <a:t>Journée porte ouverte en septembre (Après la rentrée des classes)</a:t>
            </a:r>
          </a:p>
          <a:p>
            <a:r>
              <a:rPr lang="fr-FR" sz="2400" dirty="0" smtClean="0"/>
              <a:t>Photos et actualités fin des travaux du centre (Facebook) 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</a:rPr>
              <a:t>A faire. Mettre tout ce qu’il y a sur le site)</a:t>
            </a:r>
          </a:p>
          <a:p>
            <a:r>
              <a:rPr lang="fr-FR" sz="2400" dirty="0" smtClean="0"/>
              <a:t>Mise en avant d’un exposé, 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</a:rPr>
              <a:t>guide des différentes voies thérapeutiques</a:t>
            </a:r>
            <a:r>
              <a:rPr lang="fr-FR" sz="2400" dirty="0" smtClean="0"/>
              <a:t> du monde et de leurs spécificités 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</a:rPr>
              <a:t>(appelées aussi médecines douces) </a:t>
            </a:r>
            <a:r>
              <a:rPr lang="fr-FR" sz="2400" dirty="0" err="1" smtClean="0"/>
              <a:t>video</a:t>
            </a:r>
            <a:r>
              <a:rPr lang="fr-FR" sz="2400" dirty="0" smtClean="0"/>
              <a:t> sur </a:t>
            </a:r>
            <a:r>
              <a:rPr lang="fr-FR" sz="2400" dirty="0" err="1" smtClean="0"/>
              <a:t>Linkedin</a:t>
            </a:r>
            <a:r>
              <a:rPr lang="fr-FR" sz="2400" dirty="0" smtClean="0"/>
              <a:t> et groupes et lien vers twitter</a:t>
            </a:r>
            <a:endParaRPr lang="fr-FR" sz="2400" dirty="0"/>
          </a:p>
        </p:txBody>
      </p:sp>
    </p:spTree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theme1.xml><?xml version="1.0" encoding="utf-8"?>
<a:theme xmlns:a="http://schemas.openxmlformats.org/drawingml/2006/main" name="frproposal">
  <a:themeElements>
    <a:clrScheme name="frproposa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frpropos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rproposa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proposa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proposa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proposa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proposa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proposa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proposa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proposa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proposa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proposa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proposa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proposa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10E7608-AD23-4176-BC16-327A967B3E0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Présentation d'un projet</Template>
  <TotalTime>5353</TotalTime>
  <Words>812</Words>
  <Application>Microsoft Office PowerPoint</Application>
  <PresentationFormat>Affichage à l'écran (4:3)</PresentationFormat>
  <Paragraphs>82</Paragraphs>
  <Slides>11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frproposal</vt:lpstr>
      <vt:lpstr>        Centre SophroKhepri     Centre du Mieux-être Sophrologie et Thérapies alternatives </vt:lpstr>
      <vt:lpstr>Existant sur la sophrologie, le mieux-être… sur Facebook, Linkedin et Twitter</vt:lpstr>
      <vt:lpstr>Présence sur les réseaux sociaux en fonction des cibles</vt:lpstr>
      <vt:lpstr>Et dans les groupes sur Linkedin</vt:lpstr>
      <vt:lpstr>Création des groupes</vt:lpstr>
      <vt:lpstr>Recommandations</vt:lpstr>
      <vt:lpstr>Calendrier des diffusions</vt:lpstr>
      <vt:lpstr>Type de messages</vt:lpstr>
      <vt:lpstr>Rétroplanning</vt:lpstr>
      <vt:lpstr>Plan par réseau social</vt:lpstr>
      <vt:lpstr>Responsabilités (à valider)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Nom du projet</dc:title>
  <dc:creator>Graziella Zonnekynd</dc:creator>
  <cp:lastModifiedBy>Celine</cp:lastModifiedBy>
  <cp:revision>97</cp:revision>
  <cp:lastPrinted>2015-03-05T00:14:30Z</cp:lastPrinted>
  <dcterms:created xsi:type="dcterms:W3CDTF">2015-02-15T15:45:30Z</dcterms:created>
  <dcterms:modified xsi:type="dcterms:W3CDTF">2015-04-20T09:45:14Z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TC060891601036</vt:lpwstr>
  </property>
</Properties>
</file>