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7561263" cy="3600450"/>
  <p:notesSz cx="6858000" cy="9144000"/>
  <p:defaultTextStyle>
    <a:defPPr>
      <a:defRPr lang="fr-FR"/>
    </a:defPPr>
    <a:lvl1pPr marL="0" algn="l" defTabSz="637794" rtl="0" eaLnBrk="1" latinLnBrk="0" hangingPunct="1">
      <a:defRPr sz="1300" kern="1200">
        <a:solidFill>
          <a:schemeClr val="tx1"/>
        </a:solidFill>
        <a:latin typeface="+mn-lt"/>
        <a:ea typeface="+mn-ea"/>
        <a:cs typeface="+mn-cs"/>
      </a:defRPr>
    </a:lvl1pPr>
    <a:lvl2pPr marL="318897" algn="l" defTabSz="637794" rtl="0" eaLnBrk="1" latinLnBrk="0" hangingPunct="1">
      <a:defRPr sz="1300" kern="1200">
        <a:solidFill>
          <a:schemeClr val="tx1"/>
        </a:solidFill>
        <a:latin typeface="+mn-lt"/>
        <a:ea typeface="+mn-ea"/>
        <a:cs typeface="+mn-cs"/>
      </a:defRPr>
    </a:lvl2pPr>
    <a:lvl3pPr marL="637794" algn="l" defTabSz="637794" rtl="0" eaLnBrk="1" latinLnBrk="0" hangingPunct="1">
      <a:defRPr sz="1300" kern="1200">
        <a:solidFill>
          <a:schemeClr val="tx1"/>
        </a:solidFill>
        <a:latin typeface="+mn-lt"/>
        <a:ea typeface="+mn-ea"/>
        <a:cs typeface="+mn-cs"/>
      </a:defRPr>
    </a:lvl3pPr>
    <a:lvl4pPr marL="956691" algn="l" defTabSz="637794" rtl="0" eaLnBrk="1" latinLnBrk="0" hangingPunct="1">
      <a:defRPr sz="1300" kern="1200">
        <a:solidFill>
          <a:schemeClr val="tx1"/>
        </a:solidFill>
        <a:latin typeface="+mn-lt"/>
        <a:ea typeface="+mn-ea"/>
        <a:cs typeface="+mn-cs"/>
      </a:defRPr>
    </a:lvl4pPr>
    <a:lvl5pPr marL="1275588" algn="l" defTabSz="637794" rtl="0" eaLnBrk="1" latinLnBrk="0" hangingPunct="1">
      <a:defRPr sz="1300" kern="1200">
        <a:solidFill>
          <a:schemeClr val="tx1"/>
        </a:solidFill>
        <a:latin typeface="+mn-lt"/>
        <a:ea typeface="+mn-ea"/>
        <a:cs typeface="+mn-cs"/>
      </a:defRPr>
    </a:lvl5pPr>
    <a:lvl6pPr marL="1594485" algn="l" defTabSz="637794" rtl="0" eaLnBrk="1" latinLnBrk="0" hangingPunct="1">
      <a:defRPr sz="1300" kern="1200">
        <a:solidFill>
          <a:schemeClr val="tx1"/>
        </a:solidFill>
        <a:latin typeface="+mn-lt"/>
        <a:ea typeface="+mn-ea"/>
        <a:cs typeface="+mn-cs"/>
      </a:defRPr>
    </a:lvl6pPr>
    <a:lvl7pPr marL="1913382" algn="l" defTabSz="637794" rtl="0" eaLnBrk="1" latinLnBrk="0" hangingPunct="1">
      <a:defRPr sz="1300" kern="1200">
        <a:solidFill>
          <a:schemeClr val="tx1"/>
        </a:solidFill>
        <a:latin typeface="+mn-lt"/>
        <a:ea typeface="+mn-ea"/>
        <a:cs typeface="+mn-cs"/>
      </a:defRPr>
    </a:lvl7pPr>
    <a:lvl8pPr marL="2232279" algn="l" defTabSz="637794" rtl="0" eaLnBrk="1" latinLnBrk="0" hangingPunct="1">
      <a:defRPr sz="1300" kern="1200">
        <a:solidFill>
          <a:schemeClr val="tx1"/>
        </a:solidFill>
        <a:latin typeface="+mn-lt"/>
        <a:ea typeface="+mn-ea"/>
        <a:cs typeface="+mn-cs"/>
      </a:defRPr>
    </a:lvl8pPr>
    <a:lvl9pPr marL="2551176" algn="l" defTabSz="637794" rtl="0" eaLnBrk="1" latinLnBrk="0" hangingPunct="1">
      <a:defRPr sz="13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34">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92" y="-912"/>
      </p:cViewPr>
      <p:guideLst>
        <p:guide orient="horz" pos="1134"/>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1118473"/>
            <a:ext cx="6427074" cy="771763"/>
          </a:xfrm>
        </p:spPr>
        <p:txBody>
          <a:bodyPr/>
          <a:lstStyle/>
          <a:p>
            <a:r>
              <a:rPr lang="fr-FR" smtClean="0"/>
              <a:t>Modifiez le style du titre</a:t>
            </a:r>
            <a:endParaRPr lang="fr-FR"/>
          </a:p>
        </p:txBody>
      </p:sp>
      <p:sp>
        <p:nvSpPr>
          <p:cNvPr id="3" name="Sous-titre 2"/>
          <p:cNvSpPr>
            <a:spLocks noGrp="1"/>
          </p:cNvSpPr>
          <p:nvPr>
            <p:ph type="subTitle" idx="1"/>
          </p:nvPr>
        </p:nvSpPr>
        <p:spPr>
          <a:xfrm>
            <a:off x="1134190" y="2040255"/>
            <a:ext cx="5292884" cy="920115"/>
          </a:xfrm>
        </p:spPr>
        <p:txBody>
          <a:bodyPr/>
          <a:lstStyle>
            <a:lvl1pPr marL="0" indent="0" algn="ctr">
              <a:buNone/>
              <a:defRPr>
                <a:solidFill>
                  <a:schemeClr val="tx1">
                    <a:tint val="75000"/>
                  </a:schemeClr>
                </a:solidFill>
              </a:defRPr>
            </a:lvl1pPr>
            <a:lvl2pPr marL="318897" indent="0" algn="ctr">
              <a:buNone/>
              <a:defRPr>
                <a:solidFill>
                  <a:schemeClr val="tx1">
                    <a:tint val="75000"/>
                  </a:schemeClr>
                </a:solidFill>
              </a:defRPr>
            </a:lvl2pPr>
            <a:lvl3pPr marL="637794" indent="0" algn="ctr">
              <a:buNone/>
              <a:defRPr>
                <a:solidFill>
                  <a:schemeClr val="tx1">
                    <a:tint val="75000"/>
                  </a:schemeClr>
                </a:solidFill>
              </a:defRPr>
            </a:lvl3pPr>
            <a:lvl4pPr marL="956691" indent="0" algn="ctr">
              <a:buNone/>
              <a:defRPr>
                <a:solidFill>
                  <a:schemeClr val="tx1">
                    <a:tint val="75000"/>
                  </a:schemeClr>
                </a:solidFill>
              </a:defRPr>
            </a:lvl4pPr>
            <a:lvl5pPr marL="1275588" indent="0" algn="ctr">
              <a:buNone/>
              <a:defRPr>
                <a:solidFill>
                  <a:schemeClr val="tx1">
                    <a:tint val="75000"/>
                  </a:schemeClr>
                </a:solidFill>
              </a:defRPr>
            </a:lvl5pPr>
            <a:lvl6pPr marL="1594485" indent="0" algn="ctr">
              <a:buNone/>
              <a:defRPr>
                <a:solidFill>
                  <a:schemeClr val="tx1">
                    <a:tint val="75000"/>
                  </a:schemeClr>
                </a:solidFill>
              </a:defRPr>
            </a:lvl6pPr>
            <a:lvl7pPr marL="1913382" indent="0" algn="ctr">
              <a:buNone/>
              <a:defRPr>
                <a:solidFill>
                  <a:schemeClr val="tx1">
                    <a:tint val="75000"/>
                  </a:schemeClr>
                </a:solidFill>
              </a:defRPr>
            </a:lvl7pPr>
            <a:lvl8pPr marL="2232279" indent="0" algn="ctr">
              <a:buNone/>
              <a:defRPr>
                <a:solidFill>
                  <a:schemeClr val="tx1">
                    <a:tint val="75000"/>
                  </a:schemeClr>
                </a:solidFill>
              </a:defRPr>
            </a:lvl8pPr>
            <a:lvl9pPr marL="2551176"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550721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2749964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4133" y="75843"/>
            <a:ext cx="1405923" cy="1612701"/>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12427" y="75843"/>
            <a:ext cx="4095684" cy="16127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251222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124433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7" y="2313623"/>
            <a:ext cx="6427074" cy="715089"/>
          </a:xfrm>
        </p:spPr>
        <p:txBody>
          <a:bodyPr anchor="t"/>
          <a:lstStyle>
            <a:lvl1pPr algn="l">
              <a:defRPr sz="2800" b="1" cap="all"/>
            </a:lvl1pPr>
          </a:lstStyle>
          <a:p>
            <a:r>
              <a:rPr lang="fr-FR" smtClean="0"/>
              <a:t>Modifiez le style du titre</a:t>
            </a:r>
            <a:endParaRPr lang="fr-FR"/>
          </a:p>
        </p:txBody>
      </p:sp>
      <p:sp>
        <p:nvSpPr>
          <p:cNvPr id="3" name="Espace réservé du texte 2"/>
          <p:cNvSpPr>
            <a:spLocks noGrp="1"/>
          </p:cNvSpPr>
          <p:nvPr>
            <p:ph type="body" idx="1"/>
          </p:nvPr>
        </p:nvSpPr>
        <p:spPr>
          <a:xfrm>
            <a:off x="597287" y="1526025"/>
            <a:ext cx="6427074" cy="787598"/>
          </a:xfrm>
        </p:spPr>
        <p:txBody>
          <a:bodyPr anchor="b"/>
          <a:lstStyle>
            <a:lvl1pPr marL="0" indent="0">
              <a:buNone/>
              <a:defRPr sz="1400">
                <a:solidFill>
                  <a:schemeClr val="tx1">
                    <a:tint val="75000"/>
                  </a:schemeClr>
                </a:solidFill>
              </a:defRPr>
            </a:lvl1pPr>
            <a:lvl2pPr marL="318897" indent="0">
              <a:buNone/>
              <a:defRPr sz="1300">
                <a:solidFill>
                  <a:schemeClr val="tx1">
                    <a:tint val="75000"/>
                  </a:schemeClr>
                </a:solidFill>
              </a:defRPr>
            </a:lvl2pPr>
            <a:lvl3pPr marL="637794" indent="0">
              <a:buNone/>
              <a:defRPr sz="1100">
                <a:solidFill>
                  <a:schemeClr val="tx1">
                    <a:tint val="75000"/>
                  </a:schemeClr>
                </a:solidFill>
              </a:defRPr>
            </a:lvl3pPr>
            <a:lvl4pPr marL="956691" indent="0">
              <a:buNone/>
              <a:defRPr sz="1000">
                <a:solidFill>
                  <a:schemeClr val="tx1">
                    <a:tint val="75000"/>
                  </a:schemeClr>
                </a:solidFill>
              </a:defRPr>
            </a:lvl4pPr>
            <a:lvl5pPr marL="1275588" indent="0">
              <a:buNone/>
              <a:defRPr sz="1000">
                <a:solidFill>
                  <a:schemeClr val="tx1">
                    <a:tint val="75000"/>
                  </a:schemeClr>
                </a:solidFill>
              </a:defRPr>
            </a:lvl5pPr>
            <a:lvl6pPr marL="1594485" indent="0">
              <a:buNone/>
              <a:defRPr sz="1000">
                <a:solidFill>
                  <a:schemeClr val="tx1">
                    <a:tint val="75000"/>
                  </a:schemeClr>
                </a:solidFill>
              </a:defRPr>
            </a:lvl6pPr>
            <a:lvl7pPr marL="1913382" indent="0">
              <a:buNone/>
              <a:defRPr sz="1000">
                <a:solidFill>
                  <a:schemeClr val="tx1">
                    <a:tint val="75000"/>
                  </a:schemeClr>
                </a:solidFill>
              </a:defRPr>
            </a:lvl7pPr>
            <a:lvl8pPr marL="2232279" indent="0">
              <a:buNone/>
              <a:defRPr sz="1000">
                <a:solidFill>
                  <a:schemeClr val="tx1">
                    <a:tint val="75000"/>
                  </a:schemeClr>
                </a:solidFill>
              </a:defRPr>
            </a:lvl8pPr>
            <a:lvl9pPr marL="2551176" indent="0">
              <a:buNone/>
              <a:defRPr sz="10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121758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12428" y="440889"/>
            <a:ext cx="2750147" cy="1247656"/>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188595" y="440889"/>
            <a:ext cx="2751460" cy="1247656"/>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15A39D0-8A89-48B0-8984-B7671F1945C1}" type="datetimeFigureOut">
              <a:rPr lang="fr-FR" smtClean="0"/>
              <a:t>03/07/2015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42778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144185"/>
            <a:ext cx="6805137" cy="600075"/>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8063" y="805934"/>
            <a:ext cx="3340871" cy="335875"/>
          </a:xfrm>
        </p:spPr>
        <p:txBody>
          <a:bodyPr anchor="b"/>
          <a:lstStyle>
            <a:lvl1pPr marL="0" indent="0">
              <a:buNone/>
              <a:defRPr sz="1700" b="1"/>
            </a:lvl1pPr>
            <a:lvl2pPr marL="318897" indent="0">
              <a:buNone/>
              <a:defRPr sz="1400" b="1"/>
            </a:lvl2pPr>
            <a:lvl3pPr marL="637794" indent="0">
              <a:buNone/>
              <a:defRPr sz="1300" b="1"/>
            </a:lvl3pPr>
            <a:lvl4pPr marL="956691" indent="0">
              <a:buNone/>
              <a:defRPr sz="1100" b="1"/>
            </a:lvl4pPr>
            <a:lvl5pPr marL="1275588" indent="0">
              <a:buNone/>
              <a:defRPr sz="1100" b="1"/>
            </a:lvl5pPr>
            <a:lvl6pPr marL="1594485" indent="0">
              <a:buNone/>
              <a:defRPr sz="1100" b="1"/>
            </a:lvl6pPr>
            <a:lvl7pPr marL="1913382" indent="0">
              <a:buNone/>
              <a:defRPr sz="1100" b="1"/>
            </a:lvl7pPr>
            <a:lvl8pPr marL="2232279" indent="0">
              <a:buNone/>
              <a:defRPr sz="1100" b="1"/>
            </a:lvl8pPr>
            <a:lvl9pPr marL="2551176" indent="0">
              <a:buNone/>
              <a:defRPr sz="1100" b="1"/>
            </a:lvl9pPr>
          </a:lstStyle>
          <a:p>
            <a:pPr lvl="0"/>
            <a:r>
              <a:rPr lang="fr-FR" smtClean="0"/>
              <a:t>Modifiez les styles du texte du masque</a:t>
            </a:r>
          </a:p>
        </p:txBody>
      </p:sp>
      <p:sp>
        <p:nvSpPr>
          <p:cNvPr id="4" name="Espace réservé du contenu 3"/>
          <p:cNvSpPr>
            <a:spLocks noGrp="1"/>
          </p:cNvSpPr>
          <p:nvPr>
            <p:ph sz="half" idx="2"/>
          </p:nvPr>
        </p:nvSpPr>
        <p:spPr>
          <a:xfrm>
            <a:off x="378063" y="1141809"/>
            <a:ext cx="3340871" cy="2074426"/>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017" y="805934"/>
            <a:ext cx="3342183" cy="335875"/>
          </a:xfrm>
        </p:spPr>
        <p:txBody>
          <a:bodyPr anchor="b"/>
          <a:lstStyle>
            <a:lvl1pPr marL="0" indent="0">
              <a:buNone/>
              <a:defRPr sz="1700" b="1"/>
            </a:lvl1pPr>
            <a:lvl2pPr marL="318897" indent="0">
              <a:buNone/>
              <a:defRPr sz="1400" b="1"/>
            </a:lvl2pPr>
            <a:lvl3pPr marL="637794" indent="0">
              <a:buNone/>
              <a:defRPr sz="1300" b="1"/>
            </a:lvl3pPr>
            <a:lvl4pPr marL="956691" indent="0">
              <a:buNone/>
              <a:defRPr sz="1100" b="1"/>
            </a:lvl4pPr>
            <a:lvl5pPr marL="1275588" indent="0">
              <a:buNone/>
              <a:defRPr sz="1100" b="1"/>
            </a:lvl5pPr>
            <a:lvl6pPr marL="1594485" indent="0">
              <a:buNone/>
              <a:defRPr sz="1100" b="1"/>
            </a:lvl6pPr>
            <a:lvl7pPr marL="1913382" indent="0">
              <a:buNone/>
              <a:defRPr sz="1100" b="1"/>
            </a:lvl7pPr>
            <a:lvl8pPr marL="2232279" indent="0">
              <a:buNone/>
              <a:defRPr sz="1100" b="1"/>
            </a:lvl8pPr>
            <a:lvl9pPr marL="2551176" indent="0">
              <a:buNone/>
              <a:defRPr sz="1100" b="1"/>
            </a:lvl9pPr>
          </a:lstStyle>
          <a:p>
            <a:pPr lvl="0"/>
            <a:r>
              <a:rPr lang="fr-FR" smtClean="0"/>
              <a:t>Modifiez les styles du texte du masque</a:t>
            </a:r>
          </a:p>
        </p:txBody>
      </p:sp>
      <p:sp>
        <p:nvSpPr>
          <p:cNvPr id="6" name="Espace réservé du contenu 5"/>
          <p:cNvSpPr>
            <a:spLocks noGrp="1"/>
          </p:cNvSpPr>
          <p:nvPr>
            <p:ph sz="quarter" idx="4"/>
          </p:nvPr>
        </p:nvSpPr>
        <p:spPr>
          <a:xfrm>
            <a:off x="3841017" y="1141809"/>
            <a:ext cx="3342183" cy="2074426"/>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15A39D0-8A89-48B0-8984-B7671F1945C1}" type="datetimeFigureOut">
              <a:rPr lang="fr-FR" smtClean="0"/>
              <a:t>03/07/2015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1463943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15A39D0-8A89-48B0-8984-B7671F1945C1}" type="datetimeFigureOut">
              <a:rPr lang="fr-FR" smtClean="0"/>
              <a:t>03/07/2015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7267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15A39D0-8A89-48B0-8984-B7671F1945C1}" type="datetimeFigureOut">
              <a:rPr lang="fr-FR" smtClean="0"/>
              <a:t>03/07/2015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1837471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143351"/>
            <a:ext cx="2487603" cy="610076"/>
          </a:xfrm>
        </p:spPr>
        <p:txBody>
          <a:bodyPr anchor="b"/>
          <a:lstStyle>
            <a:lvl1pPr algn="l">
              <a:defRPr sz="1400" b="1"/>
            </a:lvl1pPr>
          </a:lstStyle>
          <a:p>
            <a:r>
              <a:rPr lang="fr-FR" smtClean="0"/>
              <a:t>Modifiez le style du titre</a:t>
            </a:r>
            <a:endParaRPr lang="fr-FR"/>
          </a:p>
        </p:txBody>
      </p:sp>
      <p:sp>
        <p:nvSpPr>
          <p:cNvPr id="3" name="Espace réservé du contenu 2"/>
          <p:cNvSpPr>
            <a:spLocks noGrp="1"/>
          </p:cNvSpPr>
          <p:nvPr>
            <p:ph idx="1"/>
          </p:nvPr>
        </p:nvSpPr>
        <p:spPr>
          <a:xfrm>
            <a:off x="2956244" y="143352"/>
            <a:ext cx="4226956" cy="30728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064" y="753428"/>
            <a:ext cx="2487603" cy="2462808"/>
          </a:xfrm>
        </p:spPr>
        <p:txBody>
          <a:bodyPr/>
          <a:lstStyle>
            <a:lvl1pPr marL="0" indent="0">
              <a:buNone/>
              <a:defRPr sz="1000"/>
            </a:lvl1pPr>
            <a:lvl2pPr marL="318897" indent="0">
              <a:buNone/>
              <a:defRPr sz="800"/>
            </a:lvl2pPr>
            <a:lvl3pPr marL="637794" indent="0">
              <a:buNone/>
              <a:defRPr sz="700"/>
            </a:lvl3pPr>
            <a:lvl4pPr marL="956691" indent="0">
              <a:buNone/>
              <a:defRPr sz="600"/>
            </a:lvl4pPr>
            <a:lvl5pPr marL="1275588" indent="0">
              <a:buNone/>
              <a:defRPr sz="600"/>
            </a:lvl5pPr>
            <a:lvl6pPr marL="1594485" indent="0">
              <a:buNone/>
              <a:defRPr sz="600"/>
            </a:lvl6pPr>
            <a:lvl7pPr marL="1913382" indent="0">
              <a:buNone/>
              <a:defRPr sz="600"/>
            </a:lvl7pPr>
            <a:lvl8pPr marL="2232279" indent="0">
              <a:buNone/>
              <a:defRPr sz="600"/>
            </a:lvl8pPr>
            <a:lvl9pPr marL="2551176" indent="0">
              <a:buNone/>
              <a:defRPr sz="6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15A39D0-8A89-48B0-8984-B7671F1945C1}" type="datetimeFigureOut">
              <a:rPr lang="fr-FR" smtClean="0"/>
              <a:t>03/07/2015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460323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2520315"/>
            <a:ext cx="4536758" cy="297537"/>
          </a:xfrm>
        </p:spPr>
        <p:txBody>
          <a:bodyPr anchor="b"/>
          <a:lstStyle>
            <a:lvl1pPr algn="l">
              <a:defRPr sz="1400" b="1"/>
            </a:lvl1pPr>
          </a:lstStyle>
          <a:p>
            <a:r>
              <a:rPr lang="fr-FR" smtClean="0"/>
              <a:t>Modifiez le style du titre</a:t>
            </a:r>
            <a:endParaRPr lang="fr-FR"/>
          </a:p>
        </p:txBody>
      </p:sp>
      <p:sp>
        <p:nvSpPr>
          <p:cNvPr id="3" name="Espace réservé pour une image  2"/>
          <p:cNvSpPr>
            <a:spLocks noGrp="1"/>
          </p:cNvSpPr>
          <p:nvPr>
            <p:ph type="pic" idx="1"/>
          </p:nvPr>
        </p:nvSpPr>
        <p:spPr>
          <a:xfrm>
            <a:off x="1482060" y="321707"/>
            <a:ext cx="4536758" cy="2160270"/>
          </a:xfrm>
        </p:spPr>
        <p:txBody>
          <a:bodyPr/>
          <a:lstStyle>
            <a:lvl1pPr marL="0" indent="0">
              <a:buNone/>
              <a:defRPr sz="2200"/>
            </a:lvl1pPr>
            <a:lvl2pPr marL="318897" indent="0">
              <a:buNone/>
              <a:defRPr sz="2000"/>
            </a:lvl2pPr>
            <a:lvl3pPr marL="637794" indent="0">
              <a:buNone/>
              <a:defRPr sz="1700"/>
            </a:lvl3pPr>
            <a:lvl4pPr marL="956691" indent="0">
              <a:buNone/>
              <a:defRPr sz="1400"/>
            </a:lvl4pPr>
            <a:lvl5pPr marL="1275588" indent="0">
              <a:buNone/>
              <a:defRPr sz="1400"/>
            </a:lvl5pPr>
            <a:lvl6pPr marL="1594485" indent="0">
              <a:buNone/>
              <a:defRPr sz="1400"/>
            </a:lvl6pPr>
            <a:lvl7pPr marL="1913382" indent="0">
              <a:buNone/>
              <a:defRPr sz="1400"/>
            </a:lvl7pPr>
            <a:lvl8pPr marL="2232279" indent="0">
              <a:buNone/>
              <a:defRPr sz="1400"/>
            </a:lvl8pPr>
            <a:lvl9pPr marL="2551176" indent="0">
              <a:buNone/>
              <a:defRPr sz="1400"/>
            </a:lvl9pPr>
          </a:lstStyle>
          <a:p>
            <a:endParaRPr lang="fr-FR"/>
          </a:p>
        </p:txBody>
      </p:sp>
      <p:sp>
        <p:nvSpPr>
          <p:cNvPr id="4" name="Espace réservé du texte 3"/>
          <p:cNvSpPr>
            <a:spLocks noGrp="1"/>
          </p:cNvSpPr>
          <p:nvPr>
            <p:ph type="body" sz="half" idx="2"/>
          </p:nvPr>
        </p:nvSpPr>
        <p:spPr>
          <a:xfrm>
            <a:off x="1482060" y="2817852"/>
            <a:ext cx="4536758" cy="422553"/>
          </a:xfrm>
        </p:spPr>
        <p:txBody>
          <a:bodyPr/>
          <a:lstStyle>
            <a:lvl1pPr marL="0" indent="0">
              <a:buNone/>
              <a:defRPr sz="1000"/>
            </a:lvl1pPr>
            <a:lvl2pPr marL="318897" indent="0">
              <a:buNone/>
              <a:defRPr sz="800"/>
            </a:lvl2pPr>
            <a:lvl3pPr marL="637794" indent="0">
              <a:buNone/>
              <a:defRPr sz="700"/>
            </a:lvl3pPr>
            <a:lvl4pPr marL="956691" indent="0">
              <a:buNone/>
              <a:defRPr sz="600"/>
            </a:lvl4pPr>
            <a:lvl5pPr marL="1275588" indent="0">
              <a:buNone/>
              <a:defRPr sz="600"/>
            </a:lvl5pPr>
            <a:lvl6pPr marL="1594485" indent="0">
              <a:buNone/>
              <a:defRPr sz="600"/>
            </a:lvl6pPr>
            <a:lvl7pPr marL="1913382" indent="0">
              <a:buNone/>
              <a:defRPr sz="600"/>
            </a:lvl7pPr>
            <a:lvl8pPr marL="2232279" indent="0">
              <a:buNone/>
              <a:defRPr sz="600"/>
            </a:lvl8pPr>
            <a:lvl9pPr marL="2551176" indent="0">
              <a:buNone/>
              <a:defRPr sz="6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15A39D0-8A89-48B0-8984-B7671F1945C1}" type="datetimeFigureOut">
              <a:rPr lang="fr-FR" smtClean="0"/>
              <a:t>03/07/2015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790275-3080-4372-9298-7144BF91FCFC}" type="slidenum">
              <a:rPr lang="fr-FR" smtClean="0"/>
              <a:t>‹N°›</a:t>
            </a:fld>
            <a:endParaRPr lang="fr-FR"/>
          </a:p>
        </p:txBody>
      </p:sp>
    </p:spTree>
    <p:extLst>
      <p:ext uri="{BB962C8B-B14F-4D97-AF65-F5344CB8AC3E}">
        <p14:creationId xmlns:p14="http://schemas.microsoft.com/office/powerpoint/2010/main" val="56725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144185"/>
            <a:ext cx="6805137" cy="600075"/>
          </a:xfrm>
          <a:prstGeom prst="rect">
            <a:avLst/>
          </a:prstGeom>
        </p:spPr>
        <p:txBody>
          <a:bodyPr vert="horz" lIns="63779" tIns="31890" rIns="63779" bIns="3189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8063" y="840105"/>
            <a:ext cx="6805137" cy="2376131"/>
          </a:xfrm>
          <a:prstGeom prst="rect">
            <a:avLst/>
          </a:prstGeom>
        </p:spPr>
        <p:txBody>
          <a:bodyPr vert="horz" lIns="63779" tIns="31890" rIns="63779" bIns="3189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063" y="3337084"/>
            <a:ext cx="1764295" cy="191691"/>
          </a:xfrm>
          <a:prstGeom prst="rect">
            <a:avLst/>
          </a:prstGeom>
        </p:spPr>
        <p:txBody>
          <a:bodyPr vert="horz" lIns="63779" tIns="31890" rIns="63779" bIns="31890" rtlCol="0" anchor="ctr"/>
          <a:lstStyle>
            <a:lvl1pPr algn="l">
              <a:defRPr sz="800">
                <a:solidFill>
                  <a:schemeClr val="tx1">
                    <a:tint val="75000"/>
                  </a:schemeClr>
                </a:solidFill>
              </a:defRPr>
            </a:lvl1pPr>
          </a:lstStyle>
          <a:p>
            <a:fld id="{415A39D0-8A89-48B0-8984-B7671F1945C1}" type="datetimeFigureOut">
              <a:rPr lang="fr-FR" smtClean="0"/>
              <a:t>03/07/2015</a:t>
            </a:fld>
            <a:endParaRPr lang="fr-FR"/>
          </a:p>
        </p:txBody>
      </p:sp>
      <p:sp>
        <p:nvSpPr>
          <p:cNvPr id="5" name="Espace réservé du pied de page 4"/>
          <p:cNvSpPr>
            <a:spLocks noGrp="1"/>
          </p:cNvSpPr>
          <p:nvPr>
            <p:ph type="ftr" sz="quarter" idx="3"/>
          </p:nvPr>
        </p:nvSpPr>
        <p:spPr>
          <a:xfrm>
            <a:off x="2583432" y="3337084"/>
            <a:ext cx="2394400" cy="191691"/>
          </a:xfrm>
          <a:prstGeom prst="rect">
            <a:avLst/>
          </a:prstGeom>
        </p:spPr>
        <p:txBody>
          <a:bodyPr vert="horz" lIns="63779" tIns="31890" rIns="63779" bIns="31890" rtlCol="0" anchor="ctr"/>
          <a:lstStyle>
            <a:lvl1pPr algn="ctr">
              <a:defRPr sz="8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3337084"/>
            <a:ext cx="1764295" cy="191691"/>
          </a:xfrm>
          <a:prstGeom prst="rect">
            <a:avLst/>
          </a:prstGeom>
        </p:spPr>
        <p:txBody>
          <a:bodyPr vert="horz" lIns="63779" tIns="31890" rIns="63779" bIns="31890" rtlCol="0" anchor="ctr"/>
          <a:lstStyle>
            <a:lvl1pPr algn="r">
              <a:defRPr sz="800">
                <a:solidFill>
                  <a:schemeClr val="tx1">
                    <a:tint val="75000"/>
                  </a:schemeClr>
                </a:solidFill>
              </a:defRPr>
            </a:lvl1pPr>
          </a:lstStyle>
          <a:p>
            <a:fld id="{5C790275-3080-4372-9298-7144BF91FCFC}" type="slidenum">
              <a:rPr lang="fr-FR" smtClean="0"/>
              <a:t>‹N°›</a:t>
            </a:fld>
            <a:endParaRPr lang="fr-FR"/>
          </a:p>
        </p:txBody>
      </p:sp>
    </p:spTree>
    <p:extLst>
      <p:ext uri="{BB962C8B-B14F-4D97-AF65-F5344CB8AC3E}">
        <p14:creationId xmlns:p14="http://schemas.microsoft.com/office/powerpoint/2010/main" val="2870484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37794" rtl="0" eaLnBrk="1" latinLnBrk="0" hangingPunct="1">
        <a:spcBef>
          <a:spcPct val="0"/>
        </a:spcBef>
        <a:buNone/>
        <a:defRPr sz="3100" kern="1200">
          <a:solidFill>
            <a:schemeClr val="tx1"/>
          </a:solidFill>
          <a:latin typeface="+mj-lt"/>
          <a:ea typeface="+mj-ea"/>
          <a:cs typeface="+mj-cs"/>
        </a:defRPr>
      </a:lvl1pPr>
    </p:titleStyle>
    <p:bodyStyle>
      <a:lvl1pPr marL="239173" indent="-239173" algn="l" defTabSz="63779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1pPr>
      <a:lvl2pPr marL="518208" indent="-199311" algn="l" defTabSz="6377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797243" indent="-159449" algn="l" defTabSz="637794"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3pPr>
      <a:lvl4pPr marL="1116140"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1435037"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1753934"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6pPr>
      <a:lvl7pPr marL="2072831"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7pPr>
      <a:lvl8pPr marL="2391728"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8pPr>
      <a:lvl9pPr marL="2710625" indent="-159449" algn="l" defTabSz="63779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9pPr>
    </p:bodyStyle>
    <p:otherStyle>
      <a:defPPr>
        <a:defRPr lang="fr-FR"/>
      </a:defPPr>
      <a:lvl1pPr marL="0" algn="l" defTabSz="637794" rtl="0" eaLnBrk="1" latinLnBrk="0" hangingPunct="1">
        <a:defRPr sz="1300" kern="1200">
          <a:solidFill>
            <a:schemeClr val="tx1"/>
          </a:solidFill>
          <a:latin typeface="+mn-lt"/>
          <a:ea typeface="+mn-ea"/>
          <a:cs typeface="+mn-cs"/>
        </a:defRPr>
      </a:lvl1pPr>
      <a:lvl2pPr marL="318897" algn="l" defTabSz="637794" rtl="0" eaLnBrk="1" latinLnBrk="0" hangingPunct="1">
        <a:defRPr sz="1300" kern="1200">
          <a:solidFill>
            <a:schemeClr val="tx1"/>
          </a:solidFill>
          <a:latin typeface="+mn-lt"/>
          <a:ea typeface="+mn-ea"/>
          <a:cs typeface="+mn-cs"/>
        </a:defRPr>
      </a:lvl2pPr>
      <a:lvl3pPr marL="637794" algn="l" defTabSz="637794" rtl="0" eaLnBrk="1" latinLnBrk="0" hangingPunct="1">
        <a:defRPr sz="1300" kern="1200">
          <a:solidFill>
            <a:schemeClr val="tx1"/>
          </a:solidFill>
          <a:latin typeface="+mn-lt"/>
          <a:ea typeface="+mn-ea"/>
          <a:cs typeface="+mn-cs"/>
        </a:defRPr>
      </a:lvl3pPr>
      <a:lvl4pPr marL="956691" algn="l" defTabSz="637794" rtl="0" eaLnBrk="1" latinLnBrk="0" hangingPunct="1">
        <a:defRPr sz="1300" kern="1200">
          <a:solidFill>
            <a:schemeClr val="tx1"/>
          </a:solidFill>
          <a:latin typeface="+mn-lt"/>
          <a:ea typeface="+mn-ea"/>
          <a:cs typeface="+mn-cs"/>
        </a:defRPr>
      </a:lvl4pPr>
      <a:lvl5pPr marL="1275588" algn="l" defTabSz="637794" rtl="0" eaLnBrk="1" latinLnBrk="0" hangingPunct="1">
        <a:defRPr sz="1300" kern="1200">
          <a:solidFill>
            <a:schemeClr val="tx1"/>
          </a:solidFill>
          <a:latin typeface="+mn-lt"/>
          <a:ea typeface="+mn-ea"/>
          <a:cs typeface="+mn-cs"/>
        </a:defRPr>
      </a:lvl5pPr>
      <a:lvl6pPr marL="1594485" algn="l" defTabSz="637794" rtl="0" eaLnBrk="1" latinLnBrk="0" hangingPunct="1">
        <a:defRPr sz="1300" kern="1200">
          <a:solidFill>
            <a:schemeClr val="tx1"/>
          </a:solidFill>
          <a:latin typeface="+mn-lt"/>
          <a:ea typeface="+mn-ea"/>
          <a:cs typeface="+mn-cs"/>
        </a:defRPr>
      </a:lvl6pPr>
      <a:lvl7pPr marL="1913382" algn="l" defTabSz="637794" rtl="0" eaLnBrk="1" latinLnBrk="0" hangingPunct="1">
        <a:defRPr sz="1300" kern="1200">
          <a:solidFill>
            <a:schemeClr val="tx1"/>
          </a:solidFill>
          <a:latin typeface="+mn-lt"/>
          <a:ea typeface="+mn-ea"/>
          <a:cs typeface="+mn-cs"/>
        </a:defRPr>
      </a:lvl7pPr>
      <a:lvl8pPr marL="2232279" algn="l" defTabSz="637794" rtl="0" eaLnBrk="1" latinLnBrk="0" hangingPunct="1">
        <a:defRPr sz="1300" kern="1200">
          <a:solidFill>
            <a:schemeClr val="tx1"/>
          </a:solidFill>
          <a:latin typeface="+mn-lt"/>
          <a:ea typeface="+mn-ea"/>
          <a:cs typeface="+mn-cs"/>
        </a:defRPr>
      </a:lvl8pPr>
      <a:lvl9pPr marL="2551176" algn="l" defTabSz="63779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Dell\Dropbox\Sophrokhépri\Logo\logosophrokhepri V3okMai 2015\logoSophroKhepriaccrocheV3bde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979" y="144041"/>
            <a:ext cx="2448272" cy="774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ell\Dropbox\Sophrokhépri\PHOTOS du Centre\Selection photos site web\02 MAN_674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531" y="1012988"/>
            <a:ext cx="2199998" cy="1507317"/>
          </a:xfrm>
          <a:prstGeom prst="rect">
            <a:avLst/>
          </a:prstGeom>
          <a:noFill/>
          <a:ln w="28575">
            <a:solidFill>
              <a:schemeClr val="accent1"/>
            </a:solidFill>
          </a:ln>
          <a:extLst>
            <a:ext uri="{909E8E84-426E-40DD-AFC4-6F175D3DCCD1}">
              <a14:hiddenFill xmlns:a14="http://schemas.microsoft.com/office/drawing/2010/main">
                <a:solidFill>
                  <a:srgbClr val="FFFFFF"/>
                </a:solidFill>
              </a14:hiddenFill>
            </a:ext>
          </a:extLst>
        </p:spPr>
      </p:pic>
      <p:sp>
        <p:nvSpPr>
          <p:cNvPr id="4" name="ZoneTexte 3"/>
          <p:cNvSpPr txBox="1"/>
          <p:nvPr/>
        </p:nvSpPr>
        <p:spPr>
          <a:xfrm>
            <a:off x="130345" y="2961645"/>
            <a:ext cx="2268463" cy="461665"/>
          </a:xfrm>
          <a:prstGeom prst="rect">
            <a:avLst/>
          </a:prstGeom>
          <a:noFill/>
        </p:spPr>
        <p:txBody>
          <a:bodyPr wrap="square" rtlCol="0">
            <a:spAutoFit/>
          </a:bodyPr>
          <a:lstStyle/>
          <a:p>
            <a:pPr algn="ctr"/>
            <a:r>
              <a:rPr lang="fr-FR" sz="1200" b="1" dirty="0" smtClean="0"/>
              <a:t>Sur rendez-vous : 09 73 67 35 45 ou contact@sophroKhepri.fr</a:t>
            </a:r>
          </a:p>
        </p:txBody>
      </p:sp>
      <p:sp>
        <p:nvSpPr>
          <p:cNvPr id="11" name="ZoneTexte 10"/>
          <p:cNvSpPr txBox="1"/>
          <p:nvPr/>
        </p:nvSpPr>
        <p:spPr>
          <a:xfrm>
            <a:off x="4975472" y="2592313"/>
            <a:ext cx="2333551" cy="830997"/>
          </a:xfrm>
          <a:prstGeom prst="rect">
            <a:avLst/>
          </a:prstGeom>
          <a:noFill/>
        </p:spPr>
        <p:txBody>
          <a:bodyPr wrap="square" rtlCol="0">
            <a:spAutoFit/>
          </a:bodyPr>
          <a:lstStyle/>
          <a:p>
            <a:r>
              <a:rPr lang="fr-FR" sz="1200" dirty="0" smtClean="0"/>
              <a:t>188 Grande Rue Charles de Gaulle</a:t>
            </a:r>
          </a:p>
          <a:p>
            <a:r>
              <a:rPr lang="fr-FR" sz="1200" dirty="0" smtClean="0"/>
              <a:t>94130 Nogent-sur-Marne</a:t>
            </a:r>
          </a:p>
          <a:p>
            <a:r>
              <a:rPr lang="fr-FR" sz="1200" dirty="0"/>
              <a:t>En face de la gare </a:t>
            </a:r>
            <a:r>
              <a:rPr lang="fr-FR" sz="1200" dirty="0" smtClean="0"/>
              <a:t>de </a:t>
            </a:r>
            <a:r>
              <a:rPr lang="fr-FR" sz="1200" dirty="0"/>
              <a:t>Nogent le </a:t>
            </a:r>
            <a:r>
              <a:rPr lang="fr-FR" sz="1200" dirty="0" smtClean="0"/>
              <a:t>Perreux</a:t>
            </a:r>
            <a:endParaRPr lang="fr-FR" sz="1200" dirty="0"/>
          </a:p>
        </p:txBody>
      </p:sp>
      <p:sp>
        <p:nvSpPr>
          <p:cNvPr id="5" name="ZoneTexte 4"/>
          <p:cNvSpPr txBox="1"/>
          <p:nvPr/>
        </p:nvSpPr>
        <p:spPr>
          <a:xfrm>
            <a:off x="324248" y="2615774"/>
            <a:ext cx="1872208" cy="307777"/>
          </a:xfrm>
          <a:prstGeom prst="rect">
            <a:avLst/>
          </a:prstGeom>
          <a:noFill/>
        </p:spPr>
        <p:txBody>
          <a:bodyPr wrap="square" rtlCol="0">
            <a:spAutoFit/>
          </a:bodyPr>
          <a:lstStyle/>
          <a:p>
            <a:r>
              <a:rPr lang="fr-FR" sz="1400" b="1" dirty="0" smtClean="0">
                <a:solidFill>
                  <a:schemeClr val="accent1"/>
                </a:solidFill>
              </a:rPr>
              <a:t>www.sophrokhepri.fr</a:t>
            </a:r>
            <a:endParaRPr lang="fr-FR" sz="1400" b="1" dirty="0">
              <a:solidFill>
                <a:schemeClr val="accent1"/>
              </a:solidFill>
            </a:endParaRPr>
          </a:p>
        </p:txBody>
      </p:sp>
      <p:pic>
        <p:nvPicPr>
          <p:cNvPr id="1026" name="Picture 2" descr="C:\Users\Dell\Dropbox\Sophrokhépri\Matrice (Flyers)\Symbole RER 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831" y="3206501"/>
            <a:ext cx="360040" cy="17335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83504" y="329933"/>
            <a:ext cx="4369535" cy="338554"/>
          </a:xfrm>
          <a:prstGeom prst="rect">
            <a:avLst/>
          </a:prstGeom>
        </p:spPr>
        <p:txBody>
          <a:bodyPr wrap="square">
            <a:spAutoFit/>
          </a:bodyPr>
          <a:lstStyle/>
          <a:p>
            <a:pPr algn="ctr"/>
            <a:r>
              <a:rPr lang="fr-FR" sz="1400" b="1" i="1" dirty="0">
                <a:solidFill>
                  <a:schemeClr val="accent1"/>
                </a:solidFill>
              </a:rPr>
              <a:t>Pour que toutes les médecines </a:t>
            </a:r>
            <a:r>
              <a:rPr lang="fr-FR" sz="1400" b="1" i="1" dirty="0" smtClean="0">
                <a:solidFill>
                  <a:schemeClr val="accent1"/>
                </a:solidFill>
              </a:rPr>
              <a:t>agissent </a:t>
            </a:r>
            <a:r>
              <a:rPr lang="fr-FR" sz="1400" b="1" i="1" dirty="0">
                <a:solidFill>
                  <a:schemeClr val="accent1"/>
                </a:solidFill>
              </a:rPr>
              <a:t>ensemble !</a:t>
            </a:r>
            <a:r>
              <a:rPr lang="fr-FR" sz="1400" b="1" dirty="0">
                <a:solidFill>
                  <a:schemeClr val="accent1"/>
                </a:solidFill>
              </a:rPr>
              <a:t> </a:t>
            </a:r>
            <a:r>
              <a:rPr lang="fr-FR" sz="1600" b="1" dirty="0">
                <a:solidFill>
                  <a:schemeClr val="accent1"/>
                </a:solidFill>
              </a:rPr>
              <a:t>®</a:t>
            </a:r>
            <a:endParaRPr lang="fr-FR" sz="1600" b="1" i="1" dirty="0">
              <a:solidFill>
                <a:schemeClr val="accent1"/>
              </a:solidFill>
            </a:endParaRPr>
          </a:p>
        </p:txBody>
      </p:sp>
      <p:sp>
        <p:nvSpPr>
          <p:cNvPr id="13" name="ZoneTexte 12"/>
          <p:cNvSpPr txBox="1"/>
          <p:nvPr/>
        </p:nvSpPr>
        <p:spPr>
          <a:xfrm>
            <a:off x="2416134" y="2950384"/>
            <a:ext cx="2412479" cy="461665"/>
          </a:xfrm>
          <a:prstGeom prst="rect">
            <a:avLst/>
          </a:prstGeom>
          <a:noFill/>
        </p:spPr>
        <p:txBody>
          <a:bodyPr wrap="square" rtlCol="0">
            <a:spAutoFit/>
          </a:bodyPr>
          <a:lstStyle/>
          <a:p>
            <a:pPr algn="ctr"/>
            <a:r>
              <a:rPr lang="fr-FR" sz="1200" dirty="0" smtClean="0"/>
              <a:t>Du lundi au vendredi : 9h - 19h30</a:t>
            </a:r>
          </a:p>
          <a:p>
            <a:pPr algn="ctr"/>
            <a:r>
              <a:rPr lang="fr-FR" sz="1200" dirty="0" smtClean="0"/>
              <a:t>Le samedi : 8h30 - 17h</a:t>
            </a:r>
            <a:endParaRPr lang="fr-FR" sz="1200" dirty="0"/>
          </a:p>
        </p:txBody>
      </p:sp>
      <p:pic>
        <p:nvPicPr>
          <p:cNvPr id="12" name="Picture 2" descr="C:\Users\Dell\Dropbox\Sophrokhépri\PHOTOS du Centre\Selection photos site web\01 MAN_6862v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5498" y="1001029"/>
            <a:ext cx="2283525" cy="1519276"/>
          </a:xfrm>
          <a:prstGeom prst="rect">
            <a:avLst/>
          </a:prstGeom>
          <a:noFill/>
          <a:ln w="28575">
            <a:solidFill>
              <a:schemeClr val="accent1"/>
            </a:solidFill>
          </a:ln>
          <a:extLst>
            <a:ext uri="{909E8E84-426E-40DD-AFC4-6F175D3DCCD1}">
              <a14:hiddenFill xmlns:a14="http://schemas.microsoft.com/office/drawing/2010/main">
                <a:solidFill>
                  <a:srgbClr val="FFFFFF"/>
                </a:solidFill>
              </a14:hiddenFill>
            </a:ext>
          </a:extLst>
        </p:spPr>
      </p:pic>
      <p:sp>
        <p:nvSpPr>
          <p:cNvPr id="15" name="Titre 1"/>
          <p:cNvSpPr txBox="1">
            <a:spLocks/>
          </p:cNvSpPr>
          <p:nvPr/>
        </p:nvSpPr>
        <p:spPr>
          <a:xfrm>
            <a:off x="2474963" y="1012988"/>
            <a:ext cx="2520279" cy="1519277"/>
          </a:xfrm>
          <a:prstGeom prst="rect">
            <a:avLst/>
          </a:prstGeom>
        </p:spPr>
        <p:txBody>
          <a:bodyPr vert="horz" lIns="63779" tIns="31890" rIns="63779" bIns="31890" rtlCol="0" anchor="ctr">
            <a:noAutofit/>
          </a:bodyPr>
          <a:lstStyle>
            <a:lvl1pPr algn="ctr" defTabSz="637794" rtl="0" eaLnBrk="1" latinLnBrk="0" hangingPunct="1">
              <a:spcBef>
                <a:spcPct val="0"/>
              </a:spcBef>
              <a:buNone/>
              <a:defRPr sz="3100" kern="1200">
                <a:solidFill>
                  <a:schemeClr val="tx1"/>
                </a:solidFill>
                <a:latin typeface="+mj-lt"/>
                <a:ea typeface="+mj-ea"/>
                <a:cs typeface="+mj-cs"/>
              </a:defRPr>
            </a:lvl1pPr>
          </a:lstStyle>
          <a:p>
            <a:r>
              <a:rPr lang="fr-FR" sz="1200" b="1" dirty="0" smtClean="0">
                <a:solidFill>
                  <a:schemeClr val="accent1"/>
                </a:solidFill>
              </a:rPr>
              <a:t>Pôle Santé et Mieux-Etre </a:t>
            </a:r>
            <a:r>
              <a:rPr lang="fr-FR" sz="1600" b="1" dirty="0" smtClean="0">
                <a:solidFill>
                  <a:schemeClr val="accent1"/>
                </a:solidFill>
              </a:rPr>
              <a:t>®</a:t>
            </a:r>
            <a:r>
              <a:rPr lang="fr-FR" sz="1200" b="1" dirty="0" smtClean="0">
                <a:solidFill>
                  <a:schemeClr val="accent1"/>
                </a:solidFill>
              </a:rPr>
              <a:t/>
            </a:r>
            <a:br>
              <a:rPr lang="fr-FR" sz="1200" b="1" dirty="0" smtClean="0">
                <a:solidFill>
                  <a:schemeClr val="accent1"/>
                </a:solidFill>
              </a:rPr>
            </a:br>
            <a:r>
              <a:rPr lang="fr-FR" sz="1200" b="1" dirty="0" smtClean="0">
                <a:solidFill>
                  <a:schemeClr val="accent1"/>
                </a:solidFill>
              </a:rPr>
              <a:t>Psychologie - Sophrologie - Thérapies</a:t>
            </a:r>
            <a:br>
              <a:rPr lang="fr-FR" sz="1200" b="1" dirty="0" smtClean="0">
                <a:solidFill>
                  <a:schemeClr val="accent1"/>
                </a:solidFill>
              </a:rPr>
            </a:br>
            <a:r>
              <a:rPr lang="fr-FR" sz="1200" b="1" dirty="0" smtClean="0">
                <a:solidFill>
                  <a:schemeClr val="accent1"/>
                </a:solidFill>
              </a:rPr>
              <a:t>Précocité intellectuelle</a:t>
            </a:r>
            <a:br>
              <a:rPr lang="fr-FR" sz="1200" b="1" dirty="0" smtClean="0">
                <a:solidFill>
                  <a:schemeClr val="accent1"/>
                </a:solidFill>
              </a:rPr>
            </a:br>
            <a:r>
              <a:rPr lang="fr-FR" sz="1200" b="1" dirty="0" smtClean="0">
                <a:solidFill>
                  <a:schemeClr val="accent1"/>
                </a:solidFill>
              </a:rPr>
              <a:t>Orientation scolaire &amp; professionnelle</a:t>
            </a:r>
            <a:endParaRPr lang="fr-FR" sz="1200" b="1" dirty="0">
              <a:solidFill>
                <a:schemeClr val="accent1"/>
              </a:solidFill>
            </a:endParaRPr>
          </a:p>
        </p:txBody>
      </p:sp>
    </p:spTree>
    <p:extLst>
      <p:ext uri="{BB962C8B-B14F-4D97-AF65-F5344CB8AC3E}">
        <p14:creationId xmlns:p14="http://schemas.microsoft.com/office/powerpoint/2010/main" val="2063832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p:txBody>
          <a:bodyPr/>
          <a:lstStyle/>
          <a:p>
            <a:r>
              <a:rPr lang="fr-FR" dirty="0" smtClean="0"/>
              <a:t>Pour les particuliers</a:t>
            </a:r>
            <a:endParaRPr lang="fr-FR" dirty="0"/>
          </a:p>
        </p:txBody>
      </p:sp>
      <p:sp>
        <p:nvSpPr>
          <p:cNvPr id="3" name="Espace réservé du contenu 2"/>
          <p:cNvSpPr>
            <a:spLocks noGrp="1"/>
          </p:cNvSpPr>
          <p:nvPr>
            <p:ph sz="half" idx="2"/>
          </p:nvPr>
        </p:nvSpPr>
        <p:spPr/>
        <p:txBody>
          <a:bodyPr>
            <a:normAutofit fontScale="85000" lnSpcReduction="10000"/>
          </a:bodyPr>
          <a:lstStyle/>
          <a:p>
            <a:pPr marL="0" indent="0">
              <a:buNone/>
            </a:pPr>
            <a:r>
              <a:rPr lang="fr-FR" sz="1200" dirty="0" err="1"/>
              <a:t>Sophrokhepri</a:t>
            </a:r>
            <a:r>
              <a:rPr lang="fr-FR" sz="1200" dirty="0"/>
              <a:t> est un centre de santé et de mieux-être de pratiques de thérapies alternatives pour les particuliers ainsi que les entreprises. Il offre la possibilité :</a:t>
            </a:r>
            <a:br>
              <a:rPr lang="fr-FR" sz="1200" dirty="0"/>
            </a:br>
            <a:r>
              <a:rPr lang="fr-FR" sz="1200" dirty="0"/>
              <a:t/>
            </a:r>
            <a:br>
              <a:rPr lang="fr-FR" sz="1200" dirty="0"/>
            </a:br>
            <a:r>
              <a:rPr lang="fr-FR" sz="1200" dirty="0"/>
              <a:t>2. Aux particuliers, de bénéficier de services d'expert au sein de ce pôle santé et mieux-être multi intervenants en :</a:t>
            </a:r>
            <a:br>
              <a:rPr lang="fr-FR" sz="1200" dirty="0"/>
            </a:br>
            <a:r>
              <a:rPr lang="fr-FR" sz="1200" dirty="0"/>
              <a:t>Psychologie - Sophrologie - Thérapies brèves - Précocité intellectuelle </a:t>
            </a:r>
            <a:br>
              <a:rPr lang="fr-FR" sz="1200" dirty="0"/>
            </a:br>
            <a:r>
              <a:rPr lang="fr-FR" sz="1200" dirty="0"/>
              <a:t>Orientation scolaire - Bilan professionnel.</a:t>
            </a:r>
            <a:br>
              <a:rPr lang="fr-FR" sz="1200" dirty="0"/>
            </a:br>
            <a:r>
              <a:rPr lang="fr-FR" sz="1200" dirty="0"/>
              <a:t>Conseils, Accompagnement et Formations</a:t>
            </a:r>
            <a:br>
              <a:rPr lang="fr-FR" sz="1200" dirty="0"/>
            </a:br>
            <a:r>
              <a:rPr lang="fr-FR" sz="1200" dirty="0"/>
              <a:t>Gestion de crise</a:t>
            </a:r>
            <a:br>
              <a:rPr lang="fr-FR" sz="1200" dirty="0"/>
            </a:br>
            <a:r>
              <a:rPr lang="fr-FR" sz="1200" dirty="0"/>
              <a:t>Gestion des Emotions et du Stress</a:t>
            </a:r>
            <a:br>
              <a:rPr lang="fr-FR" sz="1200" dirty="0"/>
            </a:br>
            <a:r>
              <a:rPr lang="fr-FR" sz="1200" dirty="0"/>
              <a:t>Gestion des risques psychosociaux</a:t>
            </a:r>
            <a:br>
              <a:rPr lang="fr-FR" sz="1200" dirty="0"/>
            </a:br>
            <a:r>
              <a:rPr lang="fr-FR" sz="1200" dirty="0"/>
              <a:t>Développement </a:t>
            </a:r>
            <a:r>
              <a:rPr lang="fr-FR" sz="1200" dirty="0" smtClean="0"/>
              <a:t>personnel</a:t>
            </a:r>
            <a:endParaRPr lang="fr-FR" sz="1200" dirty="0"/>
          </a:p>
        </p:txBody>
      </p:sp>
      <p:sp>
        <p:nvSpPr>
          <p:cNvPr id="5" name="Espace réservé du texte 4"/>
          <p:cNvSpPr>
            <a:spLocks noGrp="1"/>
          </p:cNvSpPr>
          <p:nvPr>
            <p:ph type="body" sz="quarter" idx="3"/>
          </p:nvPr>
        </p:nvSpPr>
        <p:spPr/>
        <p:txBody>
          <a:bodyPr/>
          <a:lstStyle/>
          <a:p>
            <a:r>
              <a:rPr lang="fr-FR" dirty="0" smtClean="0"/>
              <a:t>Pour les professionnels</a:t>
            </a:r>
            <a:endParaRPr lang="fr-FR" dirty="0"/>
          </a:p>
        </p:txBody>
      </p:sp>
      <p:sp>
        <p:nvSpPr>
          <p:cNvPr id="6" name="Espace réservé du contenu 5"/>
          <p:cNvSpPr>
            <a:spLocks noGrp="1"/>
          </p:cNvSpPr>
          <p:nvPr>
            <p:ph sz="quarter" idx="4"/>
          </p:nvPr>
        </p:nvSpPr>
        <p:spPr/>
        <p:txBody>
          <a:bodyPr>
            <a:normAutofit fontScale="70000" lnSpcReduction="20000"/>
          </a:bodyPr>
          <a:lstStyle/>
          <a:p>
            <a:r>
              <a:rPr lang="fr-FR" sz="1000" dirty="0"/>
              <a:t>1. Aux thérapeutes, de profiter du centre pour exercer en réservant des espaces de travail, équipés qu’ils pourront utiliser en toute flexibilité sans contrainte et en leur proposant des services pour développer leur activité notamment en leur proposant des comités de </a:t>
            </a:r>
            <a:r>
              <a:rPr lang="fr-FR" sz="1000" dirty="0" err="1"/>
              <a:t>co-working</a:t>
            </a:r>
            <a:r>
              <a:rPr lang="fr-FR" sz="1000" dirty="0"/>
              <a:t>.</a:t>
            </a:r>
            <a:br>
              <a:rPr lang="fr-FR" sz="1000" dirty="0"/>
            </a:br>
            <a:r>
              <a:rPr lang="fr-FR" sz="1000" dirty="0"/>
              <a:t>3. Aux entreprises, proposer un conseil en stratégie sociale, management du changement et communication.</a:t>
            </a:r>
            <a:br>
              <a:rPr lang="fr-FR" sz="1000" dirty="0"/>
            </a:br>
            <a:r>
              <a:rPr lang="fr-FR" sz="1000" dirty="0"/>
              <a:t>Concrètement, nous aidons les entreprises à construire un management de la santé, en l'intégrant aux projets et aux enjeux de l'entreprise par un accompagnement spécifique auprès :</a:t>
            </a:r>
            <a:br>
              <a:rPr lang="fr-FR" sz="1000" dirty="0"/>
            </a:br>
            <a:r>
              <a:rPr lang="fr-FR" sz="1000" dirty="0"/>
              <a:t>• des équipes de direction pour accompagner leur dynamique humaine ;</a:t>
            </a:r>
            <a:br>
              <a:rPr lang="fr-FR" sz="1000" dirty="0"/>
            </a:br>
            <a:r>
              <a:rPr lang="fr-FR" sz="1000" dirty="0"/>
              <a:t>• des équipes des Ressources Humaines, pour proposer des actions de prévention et de communication, leviers d’un bon climat social ;</a:t>
            </a:r>
            <a:br>
              <a:rPr lang="fr-FR" sz="1000" dirty="0"/>
            </a:br>
            <a:r>
              <a:rPr lang="fr-FR" sz="1000" dirty="0"/>
              <a:t>• des managers pour les orienter vers une posture managériale leur permettent de prévenir les risques psychosociaux au sein des équipes ;</a:t>
            </a:r>
            <a:br>
              <a:rPr lang="fr-FR" sz="1000" dirty="0"/>
            </a:br>
            <a:r>
              <a:rPr lang="fr-FR" sz="1000" dirty="0"/>
              <a:t>• des collaborateurs pour les aider à mieux se connaître en situation de stress (gestion de conflits, capacité de récupération, vigilance, aptitudes relationnelles).</a:t>
            </a:r>
            <a:br>
              <a:rPr lang="fr-FR" sz="1000" dirty="0"/>
            </a:br>
            <a:r>
              <a:rPr lang="fr-FR" sz="1000" dirty="0"/>
              <a:t/>
            </a:r>
            <a:br>
              <a:rPr lang="fr-FR" sz="1000" dirty="0"/>
            </a:br>
            <a:r>
              <a:rPr lang="fr-FR" sz="1000" dirty="0"/>
              <a:t>4. Aux professionnels de santé, de se former en développement personnel pour exercer son métier sans s’épuiser et sans stress pour améliorer la relation avec leurs malades et apprendre à savoir préserver son équilibre psychique dans le cadre de la relation aidants/ malades</a:t>
            </a:r>
            <a:r>
              <a:rPr lang="fr-FR" sz="1000" dirty="0" smtClean="0"/>
              <a:t>.</a:t>
            </a:r>
            <a:endParaRPr lang="fr-FR" sz="1000" dirty="0"/>
          </a:p>
        </p:txBody>
      </p:sp>
      <p:pic>
        <p:nvPicPr>
          <p:cNvPr id="2050" name="Picture 2" descr="C:\Users\Dell\Dropbox\Sophrokhépri\Logo\logosophrokhepri V3okMai 2015\logoseul_fd_transp_100_pi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951" y="2859943"/>
            <a:ext cx="504056" cy="504056"/>
          </a:xfrm>
          <a:prstGeom prst="rect">
            <a:avLst/>
          </a:prstGeom>
          <a:noFill/>
          <a:extLst>
            <a:ext uri="{909E8E84-426E-40DD-AFC4-6F175D3DCCD1}">
              <a14:hiddenFill xmlns:a14="http://schemas.microsoft.com/office/drawing/2010/main">
                <a:solidFill>
                  <a:srgbClr val="FFFFFF"/>
                </a:solidFill>
              </a14:hiddenFill>
            </a:ext>
          </a:extLst>
        </p:spPr>
      </p:pic>
      <p:sp>
        <p:nvSpPr>
          <p:cNvPr id="9" name="Titre 1"/>
          <p:cNvSpPr txBox="1">
            <a:spLocks/>
          </p:cNvSpPr>
          <p:nvPr/>
        </p:nvSpPr>
        <p:spPr>
          <a:xfrm>
            <a:off x="324247" y="216049"/>
            <a:ext cx="6840760" cy="528067"/>
          </a:xfrm>
          <a:prstGeom prst="rect">
            <a:avLst/>
          </a:prstGeom>
        </p:spPr>
        <p:txBody>
          <a:bodyPr vert="horz" lIns="63779" tIns="31890" rIns="63779" bIns="31890" rtlCol="0" anchor="ctr">
            <a:noAutofit/>
          </a:bodyPr>
          <a:lstStyle>
            <a:lvl1pPr algn="ctr" defTabSz="637794" rtl="0" eaLnBrk="1" latinLnBrk="0" hangingPunct="1">
              <a:spcBef>
                <a:spcPct val="0"/>
              </a:spcBef>
              <a:buNone/>
              <a:defRPr sz="3100" kern="1200">
                <a:solidFill>
                  <a:schemeClr val="tx1"/>
                </a:solidFill>
                <a:latin typeface="+mj-lt"/>
                <a:ea typeface="+mj-ea"/>
                <a:cs typeface="+mj-cs"/>
              </a:defRPr>
            </a:lvl1pPr>
          </a:lstStyle>
          <a:p>
            <a:pPr algn="l"/>
            <a:r>
              <a:rPr lang="fr-FR" sz="1200" b="1" dirty="0" err="1"/>
              <a:t>Sophrokhepri</a:t>
            </a:r>
            <a:r>
              <a:rPr lang="fr-FR" sz="1200" dirty="0"/>
              <a:t> </a:t>
            </a:r>
            <a:r>
              <a:rPr lang="fr-FR" sz="1200" dirty="0" smtClean="0"/>
              <a:t>propose </a:t>
            </a:r>
            <a:r>
              <a:rPr lang="fr-FR" sz="1200" dirty="0"/>
              <a:t>plusieurs formules d'accès aux soins : thérapies </a:t>
            </a:r>
            <a:r>
              <a:rPr lang="fr-FR" sz="1200" dirty="0" smtClean="0"/>
              <a:t>individuelles ou/et collectives en cabinet</a:t>
            </a:r>
            <a:endParaRPr lang="fr-FR" sz="1200" dirty="0"/>
          </a:p>
        </p:txBody>
      </p:sp>
    </p:spTree>
    <p:extLst>
      <p:ext uri="{BB962C8B-B14F-4D97-AF65-F5344CB8AC3E}">
        <p14:creationId xmlns:p14="http://schemas.microsoft.com/office/powerpoint/2010/main" val="915593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5961</TotalTime>
  <Words>149</Words>
  <Application>Microsoft Office PowerPoint</Application>
  <PresentationFormat>Personnalisé</PresentationFormat>
  <Paragraphs>14</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Dell</cp:lastModifiedBy>
  <cp:revision>44</cp:revision>
  <dcterms:created xsi:type="dcterms:W3CDTF">2015-06-22T10:33:01Z</dcterms:created>
  <dcterms:modified xsi:type="dcterms:W3CDTF">2015-07-05T15:06:14Z</dcterms:modified>
</cp:coreProperties>
</file>