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7561263" cy="360045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96" y="-582"/>
      </p:cViewPr>
      <p:guideLst>
        <p:guide orient="horz" pos="1134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1118473"/>
            <a:ext cx="6427074" cy="7717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2040255"/>
            <a:ext cx="5292884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75843"/>
            <a:ext cx="1405923" cy="16127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75843"/>
            <a:ext cx="4095684" cy="16127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2313623"/>
            <a:ext cx="6427074" cy="715089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1526025"/>
            <a:ext cx="6427074" cy="78759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440889"/>
            <a:ext cx="2750147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440889"/>
            <a:ext cx="2751460" cy="124765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05934"/>
            <a:ext cx="3340871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1141809"/>
            <a:ext cx="3340871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805934"/>
            <a:ext cx="3342183" cy="335875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1141809"/>
            <a:ext cx="3342183" cy="2074426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143351"/>
            <a:ext cx="2487603" cy="61007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143352"/>
            <a:ext cx="4226956" cy="3072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753428"/>
            <a:ext cx="2487603" cy="2462808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2520315"/>
            <a:ext cx="4536758" cy="297537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321707"/>
            <a:ext cx="4536758" cy="216027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2817852"/>
            <a:ext cx="4536758" cy="422553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144185"/>
            <a:ext cx="6805137" cy="600075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840105"/>
            <a:ext cx="6805137" cy="2376131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t>29/06/2015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3337084"/>
            <a:ext cx="2394400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3337084"/>
            <a:ext cx="1764295" cy="191691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79" y="144041"/>
            <a:ext cx="2448272" cy="77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ell\Dropbox\Sophrokhépri\PHOTOS du Centre\Selection photos site web\07 MAN_67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987" y="1008137"/>
            <a:ext cx="2362295" cy="158002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861" y="1368177"/>
            <a:ext cx="2261408" cy="1504561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81" y="1012988"/>
            <a:ext cx="2199998" cy="150731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30345" y="2961645"/>
            <a:ext cx="22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Sur rendez-vous : 09 73 67 35 45 ou </a:t>
            </a:r>
            <a:r>
              <a:rPr lang="fr-FR" sz="1200" b="1" dirty="0" smtClean="0"/>
              <a:t>contact@sophrokhepri.fr</a:t>
            </a:r>
            <a:endParaRPr lang="fr-FR" sz="1200" b="1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4871110" y="2592313"/>
            <a:ext cx="2333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188 Grande Rue Charles de Gaulle</a:t>
            </a:r>
          </a:p>
          <a:p>
            <a:r>
              <a:rPr lang="fr-FR" sz="1200" dirty="0" smtClean="0"/>
              <a:t>94130 Nogent-sur-Marne</a:t>
            </a:r>
          </a:p>
          <a:p>
            <a:r>
              <a:rPr lang="fr-FR" sz="1200" dirty="0"/>
              <a:t>En face de la gare </a:t>
            </a:r>
            <a:r>
              <a:rPr lang="fr-FR" sz="1200" dirty="0" smtClean="0"/>
              <a:t>de </a:t>
            </a:r>
            <a:r>
              <a:rPr lang="fr-FR" sz="1200" dirty="0"/>
              <a:t>Nogent le </a:t>
            </a:r>
            <a:r>
              <a:rPr lang="fr-FR" sz="1200" dirty="0" smtClean="0"/>
              <a:t>Perreux</a:t>
            </a:r>
            <a:endParaRPr lang="fr-FR" sz="1200" dirty="0"/>
          </a:p>
        </p:txBody>
      </p:sp>
      <p:sp>
        <p:nvSpPr>
          <p:cNvPr id="5" name="ZoneTexte 4"/>
          <p:cNvSpPr txBox="1"/>
          <p:nvPr/>
        </p:nvSpPr>
        <p:spPr>
          <a:xfrm>
            <a:off x="324248" y="261577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accent1"/>
                </a:solidFill>
              </a:rPr>
              <a:t>www.sophrokhepri.fr</a:t>
            </a:r>
            <a:endParaRPr lang="fr-FR" sz="1400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Dell\Dropbox\Sophrokhépri\Matrice (Flyers)\Symbole RER 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823" y="3206501"/>
            <a:ext cx="360040" cy="173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83504" y="329933"/>
            <a:ext cx="43695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16134" y="2950384"/>
            <a:ext cx="2412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Du lundi au vendredi : 9h - 19h30</a:t>
            </a:r>
          </a:p>
          <a:p>
            <a:pPr algn="ctr"/>
            <a:r>
              <a:rPr lang="fr-FR" sz="1200" dirty="0" smtClean="0"/>
              <a:t>Le samedi : 8h30 - 17h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47913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750" y="2436292"/>
            <a:ext cx="3056825" cy="732085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Mieux-Etre </a:t>
            </a:r>
            <a:r>
              <a:rPr lang="fr-FR" sz="1600" b="1" dirty="0" smtClean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Précocité intellectuelle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Orientation scolaire &amp; professionnelle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02398" y="168190"/>
            <a:ext cx="3906625" cy="321621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sz="1500" b="1" dirty="0" err="1" smtClean="0"/>
              <a:t>SophroKhepri</a:t>
            </a:r>
            <a:r>
              <a:rPr lang="fr-FR" sz="1500" b="1" dirty="0" smtClean="0"/>
              <a:t> </a:t>
            </a:r>
            <a:r>
              <a:rPr lang="fr-FR" sz="1500" dirty="0" smtClean="0"/>
              <a:t>a pour vocation de vous proposer, en un seul lieu, un ensemble de thérapies efficaces, visant à apporter du confort, à soulager les souffrances tant physiques que psychiques.</a:t>
            </a:r>
          </a:p>
          <a:p>
            <a:endParaRPr lang="fr-FR" sz="1200" dirty="0" smtClean="0"/>
          </a:p>
          <a:p>
            <a:pPr marL="0" indent="0" algn="ctr">
              <a:buNone/>
            </a:pPr>
            <a:r>
              <a:rPr lang="fr-FR" sz="1500" b="1" dirty="0" smtClean="0">
                <a:solidFill>
                  <a:schemeClr val="accent1"/>
                </a:solidFill>
              </a:rPr>
              <a:t>Spécificités du Centre</a:t>
            </a:r>
          </a:p>
          <a:p>
            <a:pPr marL="0" indent="0" algn="ctr">
              <a:buNone/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r>
              <a:rPr lang="fr-FR" sz="1400" dirty="0" smtClean="0"/>
              <a:t>Unité spécialisée Enfants Intellectuellement Précoces (EIP)et adultes surdoués, (diagnostic et suivi)</a:t>
            </a:r>
          </a:p>
          <a:p>
            <a:pPr lvl="0"/>
            <a:r>
              <a:rPr lang="fr-FR" sz="1400" dirty="0" smtClean="0"/>
              <a:t>Trouble du sommeil</a:t>
            </a:r>
            <a:endParaRPr lang="fr-FR" sz="1400" dirty="0"/>
          </a:p>
          <a:p>
            <a:pPr lvl="0"/>
            <a:r>
              <a:rPr lang="fr-FR" sz="1400" dirty="0" smtClean="0"/>
              <a:t>Burnout</a:t>
            </a:r>
            <a:endParaRPr lang="fr-FR" sz="1400" dirty="0"/>
          </a:p>
          <a:p>
            <a:pPr lvl="0"/>
            <a:r>
              <a:rPr lang="fr-FR" sz="1400" dirty="0" smtClean="0"/>
              <a:t>Stress post-traumatique</a:t>
            </a:r>
            <a:endParaRPr lang="fr-FR" sz="1400" dirty="0"/>
          </a:p>
          <a:p>
            <a:pPr lvl="0"/>
            <a:r>
              <a:rPr lang="fr-FR" sz="1400" dirty="0"/>
              <a:t>Cohérence cardiaque</a:t>
            </a:r>
          </a:p>
          <a:p>
            <a:pPr lvl="0"/>
            <a:r>
              <a:rPr lang="fr-FR" sz="1400" dirty="0"/>
              <a:t>Soutien </a:t>
            </a:r>
            <a:r>
              <a:rPr lang="fr-FR" sz="1400" dirty="0" smtClean="0"/>
              <a:t>pour les pathologies longues</a:t>
            </a:r>
          </a:p>
          <a:p>
            <a:pPr lvl="0"/>
            <a:r>
              <a:rPr lang="fr-FR" sz="1400" dirty="0" smtClean="0"/>
              <a:t>Surcharge pondérale</a:t>
            </a:r>
          </a:p>
          <a:p>
            <a:pPr lvl="0"/>
            <a:r>
              <a:rPr lang="fr-FR" sz="1400" dirty="0" smtClean="0"/>
              <a:t>Addiction</a:t>
            </a:r>
          </a:p>
          <a:p>
            <a:pPr lvl="0"/>
            <a:r>
              <a:rPr lang="fr-FR" sz="1400" dirty="0" smtClean="0"/>
              <a:t>Pré et post natal</a:t>
            </a:r>
          </a:p>
          <a:p>
            <a:pPr lvl="0"/>
            <a:r>
              <a:rPr lang="fr-FR" sz="1400" dirty="0" smtClean="0"/>
              <a:t>Préparation à la retraite</a:t>
            </a:r>
            <a:endParaRPr lang="fr-FR" sz="1400" dirty="0"/>
          </a:p>
        </p:txBody>
      </p:sp>
      <p:pic>
        <p:nvPicPr>
          <p:cNvPr id="2050" name="Picture 2" descr="C:\Users\Dell\Dropbox\Sophrokhépri\Logo\logosophrokhepri V3okMai 2015\logoseul_fd_transp_100_pi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951" y="2736329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ell\Dropbox\Sophrokhépri\PHOTOS du Centre\Selection photos site web\01 MAN_6862v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20" y="288057"/>
            <a:ext cx="3030455" cy="2016224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132</Words>
  <Application>Microsoft Office PowerPoint</Application>
  <PresentationFormat>Personnalisé</PresentationFormat>
  <Paragraphs>23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®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27</cp:revision>
  <dcterms:created xsi:type="dcterms:W3CDTF">2015-06-22T10:33:01Z</dcterms:created>
  <dcterms:modified xsi:type="dcterms:W3CDTF">2015-06-29T08:30:48Z</dcterms:modified>
</cp:coreProperties>
</file>