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7561263" cy="360045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08" y="-120"/>
      </p:cViewPr>
      <p:guideLst>
        <p:guide orient="horz" pos="113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118473"/>
            <a:ext cx="6427074" cy="7717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2040255"/>
            <a:ext cx="5292884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75843"/>
            <a:ext cx="1405923" cy="1612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75843"/>
            <a:ext cx="4095684" cy="16127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2313623"/>
            <a:ext cx="6427074" cy="715089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1526025"/>
            <a:ext cx="64270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440889"/>
            <a:ext cx="2750147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440889"/>
            <a:ext cx="2751460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05934"/>
            <a:ext cx="3340871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141809"/>
            <a:ext cx="3340871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805934"/>
            <a:ext cx="3342183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141809"/>
            <a:ext cx="3342183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143351"/>
            <a:ext cx="2487603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143352"/>
            <a:ext cx="4226956" cy="3072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753428"/>
            <a:ext cx="2487603" cy="2462808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2520315"/>
            <a:ext cx="4536758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321707"/>
            <a:ext cx="4536758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2817852"/>
            <a:ext cx="4536758" cy="422553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0105"/>
            <a:ext cx="6805137" cy="2376131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3337084"/>
            <a:ext cx="2394400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979" y="144041"/>
            <a:ext cx="2433524" cy="77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ell\Dropbox\Sophrokhépri\Matrice (Flyers)\Symbole RER 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823" y="3206501"/>
            <a:ext cx="360040" cy="1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83504" y="329933"/>
            <a:ext cx="436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0345" y="2961645"/>
            <a:ext cx="22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Sur rendez-vous : 09 73 67 35 45 ou </a:t>
            </a:r>
            <a:r>
              <a:rPr lang="fr-FR" sz="1200" b="1" dirty="0" smtClean="0"/>
              <a:t>contact@sophrokhepri.fr</a:t>
            </a:r>
            <a:endParaRPr lang="fr-FR" sz="1200" b="1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4860751" y="2592313"/>
            <a:ext cx="2333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188 Grande Rue Charles de Gaulle</a:t>
            </a:r>
          </a:p>
          <a:p>
            <a:r>
              <a:rPr lang="fr-FR" sz="1200" dirty="0" smtClean="0"/>
              <a:t>94130 Nogent-sur-Marne</a:t>
            </a:r>
          </a:p>
          <a:p>
            <a:r>
              <a:rPr lang="fr-FR" sz="1200" dirty="0"/>
              <a:t>En face de la gare </a:t>
            </a:r>
            <a:r>
              <a:rPr lang="fr-FR" sz="1200" dirty="0" smtClean="0"/>
              <a:t>de </a:t>
            </a:r>
            <a:r>
              <a:rPr lang="fr-FR" sz="1200" dirty="0"/>
              <a:t>Nogent le </a:t>
            </a:r>
            <a:r>
              <a:rPr lang="fr-FR" sz="1200" dirty="0" smtClean="0"/>
              <a:t>Perreux  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24248" y="261577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1"/>
                </a:solidFill>
              </a:rPr>
              <a:t>www.sophrokhepri.fr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416134" y="2950384"/>
            <a:ext cx="2412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Du lundi au vendredi : 9h - 19h30</a:t>
            </a:r>
          </a:p>
          <a:p>
            <a:pPr algn="ctr"/>
            <a:r>
              <a:rPr lang="fr-FR" sz="1200" dirty="0" smtClean="0"/>
              <a:t>Le samedi : 8h30 - 17h</a:t>
            </a:r>
            <a:endParaRPr lang="fr-FR" sz="1200" dirty="0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474963" y="1012988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Offres principales</a:t>
            </a:r>
          </a:p>
          <a:p>
            <a:pPr lvl="0"/>
            <a:r>
              <a:rPr lang="fr-FR" sz="900" dirty="0"/>
              <a:t>Ingénierie et animation de formations</a:t>
            </a:r>
          </a:p>
          <a:p>
            <a:pPr lvl="0"/>
            <a:r>
              <a:rPr lang="fr-FR" sz="900" dirty="0"/>
              <a:t>Formation inter ou intra entreprise sur mesure</a:t>
            </a:r>
          </a:p>
          <a:p>
            <a:pPr lvl="0"/>
            <a:r>
              <a:rPr lang="fr-FR" sz="900" dirty="0"/>
              <a:t>Soutien psychologique</a:t>
            </a:r>
          </a:p>
          <a:p>
            <a:pPr lvl="0"/>
            <a:r>
              <a:rPr lang="fr-FR" sz="900" dirty="0"/>
              <a:t>Echanges de pratiques</a:t>
            </a:r>
          </a:p>
          <a:p>
            <a:pPr lvl="0"/>
            <a:r>
              <a:rPr lang="fr-FR" sz="900" dirty="0"/>
              <a:t>Groupes d’expression</a:t>
            </a:r>
          </a:p>
          <a:p>
            <a:pPr lvl="0"/>
            <a:r>
              <a:rPr lang="fr-FR" sz="900" dirty="0" smtClean="0"/>
              <a:t>Evénements</a:t>
            </a:r>
            <a:r>
              <a:rPr lang="fr-FR" sz="900" dirty="0"/>
              <a:t>, séminaires</a:t>
            </a:r>
          </a:p>
          <a:p>
            <a:pPr lvl="0"/>
            <a:r>
              <a:rPr lang="fr-FR" sz="900" dirty="0"/>
              <a:t>Coaching</a:t>
            </a:r>
          </a:p>
          <a:p>
            <a:pPr lvl="0"/>
            <a:r>
              <a:rPr lang="fr-FR" sz="900" dirty="0"/>
              <a:t>Open </a:t>
            </a:r>
            <a:r>
              <a:rPr lang="fr-FR" sz="900" dirty="0" err="1"/>
              <a:t>Space</a:t>
            </a:r>
            <a:r>
              <a:rPr lang="fr-FR" sz="900" dirty="0"/>
              <a:t> </a:t>
            </a:r>
            <a:r>
              <a:rPr lang="fr-FR" sz="900" dirty="0" err="1"/>
              <a:t>Technology</a:t>
            </a:r>
            <a:r>
              <a:rPr lang="fr-FR" sz="900" dirty="0"/>
              <a:t> </a:t>
            </a: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828613" y="1012988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Principaux clients</a:t>
            </a:r>
          </a:p>
          <a:p>
            <a:r>
              <a:rPr lang="fr-FR" sz="900" dirty="0"/>
              <a:t>Vous pouvez mentionner certains de vos clients importants ici :</a:t>
            </a:r>
          </a:p>
          <a:p>
            <a:pPr lvl="0"/>
            <a:r>
              <a:rPr lang="fr-FR" sz="900" dirty="0"/>
              <a:t>Grosse entreprise importante</a:t>
            </a:r>
          </a:p>
          <a:p>
            <a:pPr lvl="0"/>
            <a:r>
              <a:rPr lang="fr-FR" sz="900" dirty="0"/>
              <a:t>Entreprise très connue</a:t>
            </a:r>
          </a:p>
          <a:p>
            <a:pPr lvl="0"/>
            <a:r>
              <a:rPr lang="fr-FR" sz="900" dirty="0"/>
              <a:t>Entreprise très réputée</a:t>
            </a:r>
          </a:p>
          <a:p>
            <a:pPr lvl="0"/>
            <a:r>
              <a:rPr lang="fr-FR" sz="900" dirty="0"/>
              <a:t>Entreprise en restructuration</a:t>
            </a:r>
          </a:p>
          <a:p>
            <a:pPr lvl="0"/>
            <a:r>
              <a:rPr lang="fr-FR" sz="900" dirty="0"/>
              <a:t>Entreprises à risques avérés </a:t>
            </a:r>
            <a:r>
              <a:rPr lang="fr-FR" sz="900" dirty="0" smtClean="0"/>
              <a:t>concernant </a:t>
            </a:r>
            <a:r>
              <a:rPr lang="fr-FR" sz="900" dirty="0"/>
              <a:t>la santé mentale et physique</a:t>
            </a:r>
          </a:p>
          <a:p>
            <a:pPr lvl="0"/>
            <a:r>
              <a:rPr lang="fr-FR" sz="900" dirty="0"/>
              <a:t>Entreprise qui mettent  en place un système de prévention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37014" y="1008137"/>
            <a:ext cx="2520279" cy="1519277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>
            <a:lvl1pPr algn="ctr" defTabSz="637794" rtl="0" eaLnBrk="1" latinLnBrk="0" hangingPunct="1">
              <a:spcBef>
                <a:spcPct val="0"/>
              </a:spcBef>
              <a:buNone/>
              <a:defRPr sz="3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900" b="1" dirty="0"/>
              <a:t>La vocation  </a:t>
            </a:r>
          </a:p>
          <a:p>
            <a:r>
              <a:rPr lang="fr-FR" sz="900" dirty="0"/>
              <a:t>Utiliser les compétences de la communauté de thérapeutes </a:t>
            </a:r>
            <a:r>
              <a:rPr lang="fr-FR" sz="900" dirty="0" smtClean="0"/>
              <a:t>pour </a:t>
            </a:r>
            <a:r>
              <a:rPr lang="fr-FR" sz="900" dirty="0"/>
              <a:t>accompagner les situations de stress </a:t>
            </a:r>
            <a:r>
              <a:rPr lang="fr-FR" sz="900" dirty="0" smtClean="0"/>
              <a:t>dû </a:t>
            </a:r>
            <a:r>
              <a:rPr lang="fr-FR" sz="900" dirty="0"/>
              <a:t>aux facteurs </a:t>
            </a:r>
            <a:r>
              <a:rPr lang="fr-FR" sz="900" dirty="0" smtClean="0"/>
              <a:t>sociologiques </a:t>
            </a:r>
            <a:r>
              <a:rPr lang="fr-FR" sz="900" dirty="0"/>
              <a:t>et  psychologiques</a:t>
            </a:r>
          </a:p>
          <a:p>
            <a:r>
              <a:rPr lang="fr-FR" sz="900" dirty="0"/>
              <a:t>Offrir un éventail de pratiques de thérapies alternatives auprès des entreprises pour rendre efficace l’offre avec des outils </a:t>
            </a:r>
            <a:r>
              <a:rPr lang="fr-FR" sz="900" dirty="0" smtClean="0"/>
              <a:t>sur-mesure</a:t>
            </a:r>
            <a:endParaRPr lang="fr-FR" sz="900" dirty="0"/>
          </a:p>
          <a:p>
            <a:r>
              <a:rPr lang="fr-FR" sz="900" dirty="0"/>
              <a:t>Accéder aux soins grâce à l’ubiquité des méthodes de thérapies ( présentiels, </a:t>
            </a:r>
            <a:r>
              <a:rPr lang="fr-FR" sz="900" dirty="0" smtClean="0"/>
              <a:t>à </a:t>
            </a:r>
            <a:r>
              <a:rPr lang="fr-FR" sz="900" dirty="0"/>
              <a:t>distance, large créneau horaire)</a:t>
            </a:r>
            <a:endParaRPr lang="fr-FR" sz="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4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57" y="2364284"/>
            <a:ext cx="3056825" cy="732085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</a:t>
            </a:r>
            <a:r>
              <a:rPr lang="fr-FR" sz="1200" b="1" dirty="0">
                <a:solidFill>
                  <a:schemeClr val="accent1"/>
                </a:solidFill>
              </a:rPr>
              <a:t/>
            </a:r>
            <a:br>
              <a:rPr lang="fr-FR" sz="1200" b="1" dirty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Thérapies Intégratives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2398" y="240198"/>
            <a:ext cx="3906625" cy="292817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1300" b="1" dirty="0" err="1" smtClean="0"/>
              <a:t>SophroKhepri</a:t>
            </a:r>
            <a:r>
              <a:rPr lang="fr-FR" sz="1300" b="1" dirty="0" smtClean="0"/>
              <a:t> </a:t>
            </a:r>
            <a:r>
              <a:rPr lang="fr-FR" sz="1400" dirty="0" smtClean="0"/>
              <a:t>a </a:t>
            </a:r>
            <a:r>
              <a:rPr lang="fr-FR" sz="1400" dirty="0"/>
              <a:t>pour vocation d’aider les entreprises à libérer le potentiel humain et à devenir agile par des techniques innovantes et </a:t>
            </a:r>
            <a:r>
              <a:rPr lang="fr-FR" sz="1400" dirty="0" smtClean="0"/>
              <a:t>alternatives.</a:t>
            </a:r>
            <a:r>
              <a:rPr lang="fr-FR" sz="1300" dirty="0" smtClean="0"/>
              <a:t> </a:t>
            </a:r>
            <a:endParaRPr lang="fr-FR" sz="800" dirty="0" smtClean="0"/>
          </a:p>
          <a:p>
            <a:endParaRPr lang="fr-FR" sz="800" dirty="0" smtClean="0"/>
          </a:p>
          <a:p>
            <a:pPr marL="0" indent="0" algn="ctr">
              <a:buNone/>
            </a:pPr>
            <a:r>
              <a:rPr lang="fr-FR" sz="1400" b="1" dirty="0" smtClean="0">
                <a:solidFill>
                  <a:schemeClr val="accent1"/>
                </a:solidFill>
              </a:rPr>
              <a:t>NOTRE CONCEPT</a:t>
            </a:r>
          </a:p>
          <a:p>
            <a:r>
              <a:rPr lang="fr-FR" sz="1200" dirty="0"/>
              <a:t>Grâce aux médecines alternatives , accompagner les entreprises pour les aider à trouver des réponses face aux enjeux sociaux de la transformation des entreprises par des techniques comportementales innovantes et </a:t>
            </a:r>
            <a:r>
              <a:rPr lang="fr-FR" sz="1200" dirty="0" smtClean="0"/>
              <a:t>efficientes </a:t>
            </a:r>
            <a:r>
              <a:rPr lang="fr-FR" sz="1200" dirty="0"/>
              <a:t>de communication </a:t>
            </a:r>
            <a:r>
              <a:rPr lang="fr-FR" sz="1200" dirty="0" smtClean="0"/>
              <a:t>collective </a:t>
            </a:r>
            <a:r>
              <a:rPr lang="fr-FR" sz="1200" dirty="0"/>
              <a:t>ou individuel</a:t>
            </a:r>
          </a:p>
          <a:p>
            <a:r>
              <a:rPr lang="fr-FR" sz="1200" dirty="0"/>
              <a:t>Management du changement sur mesure </a:t>
            </a:r>
          </a:p>
          <a:p>
            <a:r>
              <a:rPr lang="fr-FR" sz="1200" dirty="0"/>
              <a:t>Management et communication sur la qualité de vie au travail</a:t>
            </a:r>
          </a:p>
          <a:p>
            <a:r>
              <a:rPr lang="fr-FR" sz="1200" dirty="0"/>
              <a:t>Prévention des expositions aux risques psychosociaux</a:t>
            </a:r>
          </a:p>
          <a:p>
            <a:r>
              <a:rPr lang="fr-FR" sz="1200" dirty="0"/>
              <a:t>Influencer l’engagement des collaborateurs par l’intelligence collective</a:t>
            </a:r>
          </a:p>
          <a:p>
            <a:endParaRPr lang="fr-FR" sz="1200" dirty="0"/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5" y="246412"/>
            <a:ext cx="2984817" cy="19858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ell\Dropbox\Sophrokhépri\Logo\logosophrokhepri V3okMai 2015\logoseul_fd_transp_100_pi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967" y="2952353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Notre mission</a:t>
            </a:r>
          </a:p>
          <a:p>
            <a:r>
              <a:rPr lang="fr-FR" dirty="0"/>
              <a:t>Construire un management de la santé par l’accompagnement :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De la direction générale pour ancrer la qualité de vie au travail dans les orientations stratégiques de l’entreprise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Des directions des ressources humaines pour proposer des actions de prévention et de communication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Des managers de proximité pour améliorer leurs compétences managériales </a:t>
            </a:r>
          </a:p>
          <a:p>
            <a:r>
              <a:rPr lang="fr-FR" dirty="0"/>
              <a:t>Des salariés pour les aider à gérer les situations de stress</a:t>
            </a:r>
          </a:p>
        </p:txBody>
      </p:sp>
    </p:spTree>
    <p:extLst>
      <p:ext uri="{BB962C8B-B14F-4D97-AF65-F5344CB8AC3E}">
        <p14:creationId xmlns:p14="http://schemas.microsoft.com/office/powerpoint/2010/main" xmlns="" val="6235826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258</Words>
  <Application>Microsoft Office PowerPoint</Application>
  <PresentationFormat>Personnalisé</PresentationFormat>
  <Paragraphs>47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Pôle Santé et Mieux-Etre ® Psychologie - Sophrologie  Thérapies Intégratives 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Celine</cp:lastModifiedBy>
  <cp:revision>52</cp:revision>
  <cp:lastPrinted>2015-06-25T15:42:00Z</cp:lastPrinted>
  <dcterms:created xsi:type="dcterms:W3CDTF">2015-06-22T10:33:01Z</dcterms:created>
  <dcterms:modified xsi:type="dcterms:W3CDTF">2015-08-11T20:02:08Z</dcterms:modified>
</cp:coreProperties>
</file>