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57" r:id="rId3"/>
    <p:sldId id="259" r:id="rId4"/>
  </p:sldIdLst>
  <p:sldSz cx="7561263" cy="3600450"/>
  <p:notesSz cx="6797675" cy="9926638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508" y="648"/>
      </p:cViewPr>
      <p:guideLst>
        <p:guide orient="horz" pos="113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C6EE2-A399-45A4-9AF9-073740882856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2E99B-3961-4181-909A-010D09902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948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118473"/>
            <a:ext cx="6427074" cy="7717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2040255"/>
            <a:ext cx="5292884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75843"/>
            <a:ext cx="1405923" cy="16127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75843"/>
            <a:ext cx="4095684" cy="16127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2313623"/>
            <a:ext cx="6427074" cy="715089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1526025"/>
            <a:ext cx="64270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440889"/>
            <a:ext cx="2750147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440889"/>
            <a:ext cx="2751460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05934"/>
            <a:ext cx="3340871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1141809"/>
            <a:ext cx="3340871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805934"/>
            <a:ext cx="3342183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1141809"/>
            <a:ext cx="3342183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143351"/>
            <a:ext cx="2487603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143352"/>
            <a:ext cx="4226956" cy="3072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753428"/>
            <a:ext cx="2487603" cy="2462808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2520315"/>
            <a:ext cx="4536758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321707"/>
            <a:ext cx="4536758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2817852"/>
            <a:ext cx="4536758" cy="422553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40105"/>
            <a:ext cx="6805137" cy="2376131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3337084"/>
            <a:ext cx="2394400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10893" y="2952353"/>
            <a:ext cx="377825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000" dirty="0" smtClean="0"/>
              <a:t>Accès</a:t>
            </a:r>
            <a:r>
              <a:rPr lang="fr-FR" sz="1000" dirty="0"/>
              <a:t> : Au pied </a:t>
            </a:r>
            <a:r>
              <a:rPr lang="fr-FR" sz="1000" dirty="0" smtClean="0"/>
              <a:t>du RER  </a:t>
            </a:r>
            <a:r>
              <a:rPr lang="fr-FR" sz="1000" dirty="0"/>
              <a:t>de Nogent le Perreux</a:t>
            </a:r>
          </a:p>
          <a:p>
            <a:r>
              <a:rPr lang="fr-FR" sz="1000" dirty="0"/>
              <a:t>188 Grande Rue Charles De Gaulle</a:t>
            </a:r>
            <a:br>
              <a:rPr lang="fr-FR" sz="1000" dirty="0"/>
            </a:br>
            <a:r>
              <a:rPr lang="fr-FR" sz="1000" dirty="0"/>
              <a:t>94130 Nogent-sur-Marne </a:t>
            </a:r>
            <a:br>
              <a:rPr lang="fr-FR" sz="1000" dirty="0"/>
            </a:br>
            <a:endParaRPr lang="fr-FR" sz="1000" dirty="0"/>
          </a:p>
        </p:txBody>
      </p:sp>
      <p:pic>
        <p:nvPicPr>
          <p:cNvPr id="102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79" y="144042"/>
            <a:ext cx="2203829" cy="70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ell\Dropbox\Sophrokhépri\Matrice (Flyers)\Symbole RER 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072" y="3006391"/>
            <a:ext cx="360040" cy="17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97228" y="132828"/>
            <a:ext cx="43695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0345" y="2961645"/>
            <a:ext cx="226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Sur rendez-vous : </a:t>
            </a:r>
            <a:r>
              <a:rPr lang="fr-FR" sz="1200" dirty="0" smtClean="0">
                <a:solidFill>
                  <a:srgbClr val="0070C0"/>
                </a:solidFill>
              </a:rPr>
              <a:t>09 73 67 35 45 ou contact@sophroKhepri.fr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67545" y="2811884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www.sophrokhepri.fr</a:t>
            </a:r>
            <a:endParaRPr lang="fr-FR" sz="1200" b="1" dirty="0">
              <a:solidFill>
                <a:schemeClr val="accent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416134" y="2950384"/>
            <a:ext cx="24124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Du lundi au vendredi : 9h - </a:t>
            </a:r>
            <a:r>
              <a:rPr lang="fr-FR" sz="1100" dirty="0" smtClean="0"/>
              <a:t>18h00</a:t>
            </a:r>
            <a:endParaRPr lang="fr-FR" sz="1100" dirty="0" smtClean="0"/>
          </a:p>
          <a:p>
            <a:pPr algn="ctr"/>
            <a:r>
              <a:rPr lang="fr-FR" sz="1100" dirty="0" smtClean="0"/>
              <a:t>Le samedi : </a:t>
            </a:r>
            <a:r>
              <a:rPr lang="fr-FR" sz="1100" dirty="0" smtClean="0"/>
              <a:t>9h00 </a:t>
            </a:r>
            <a:r>
              <a:rPr lang="fr-FR" sz="1100" dirty="0" smtClean="0"/>
              <a:t>- </a:t>
            </a:r>
            <a:r>
              <a:rPr lang="fr-FR" sz="1100" dirty="0" smtClean="0"/>
              <a:t>12h</a:t>
            </a:r>
            <a:endParaRPr lang="fr-FR" sz="1100" dirty="0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2484488" y="891470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050" b="1" dirty="0"/>
              <a:t>Offres principales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Ingénierie et animation de formations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Formation inter ou intra entreprise sur mesure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Soutien psychologique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Echanges de pratiques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Groupes d’expression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Evènements, séminaires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Coaching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Open Space </a:t>
            </a:r>
            <a:r>
              <a:rPr lang="fr-FR" sz="1050" dirty="0" err="1"/>
              <a:t>Technology</a:t>
            </a:r>
            <a:r>
              <a:rPr lang="fr-FR" sz="1050" dirty="0"/>
              <a:t> </a:t>
            </a:r>
            <a:r>
              <a:rPr lang="fr-FR" sz="1050" dirty="0" smtClean="0"/>
              <a:t>ou forum ouvert</a:t>
            </a:r>
            <a:endParaRPr lang="fr-FR" sz="1050" dirty="0"/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828613" y="1012988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1" dirty="0"/>
              <a:t>Principaux clients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Vous pouvez mentionner certains de vos clients importants ici :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Grosse entreprise importante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Entreprise très connue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Entreprise très réputée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Entreprise en restructuration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Entreprises à risques avérés concernant la santé mentale et physique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Entreprise qui mettent  en place un système de prévention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37014" y="936129"/>
            <a:ext cx="2520279" cy="1656184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050" b="1" dirty="0"/>
              <a:t>La vocation 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Utiliser les compétences de la communauté de thérapeutes  pour accompagner les situations de stress </a:t>
            </a:r>
            <a:r>
              <a:rPr lang="fr-FR" sz="1050" dirty="0" smtClean="0"/>
              <a:t>dues </a:t>
            </a:r>
            <a:r>
              <a:rPr lang="fr-FR" sz="1050" dirty="0"/>
              <a:t>aux facteurs sociologiques et  psychologiques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Offrir un éventail de pratiques de thérapies alternatives auprès des entreprises pour rendre efficace </a:t>
            </a:r>
            <a:r>
              <a:rPr lang="fr-FR" sz="1050" dirty="0" smtClean="0"/>
              <a:t>l’offre QVT </a:t>
            </a:r>
            <a:r>
              <a:rPr lang="fr-FR" sz="1050" dirty="0"/>
              <a:t>avec des outils </a:t>
            </a:r>
            <a:r>
              <a:rPr lang="fr-FR" sz="1050" dirty="0" smtClean="0"/>
              <a:t>sur mesure.</a:t>
            </a:r>
            <a:endParaRPr lang="fr-FR" sz="105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dirty="0"/>
              <a:t>Accéder aux soins grâce à l’ubiquité des méthodes de thérapies ( présentiels, </a:t>
            </a:r>
            <a:r>
              <a:rPr lang="fr-FR" sz="1050" dirty="0" smtClean="0"/>
              <a:t>à </a:t>
            </a:r>
            <a:r>
              <a:rPr lang="fr-FR" sz="1050" dirty="0"/>
              <a:t>distance, large créneau horaire)</a:t>
            </a:r>
            <a:endParaRPr lang="fr-FR" sz="105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0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57" y="2364284"/>
            <a:ext cx="3056825" cy="732085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Pôle Santé et Mieux-</a:t>
            </a:r>
            <a:r>
              <a:rPr lang="en-US" sz="1200" b="1" dirty="0">
                <a:solidFill>
                  <a:schemeClr val="accent1"/>
                </a:solidFill>
              </a:rPr>
              <a:t>E</a:t>
            </a:r>
            <a:r>
              <a:rPr lang="fr-FR" sz="1200" b="1" dirty="0" err="1" smtClean="0">
                <a:solidFill>
                  <a:schemeClr val="accent1"/>
                </a:solidFill>
              </a:rPr>
              <a:t>tre</a:t>
            </a:r>
            <a:r>
              <a:rPr lang="fr-FR" sz="1200" b="1" dirty="0" smtClean="0">
                <a:solidFill>
                  <a:schemeClr val="accent1"/>
                </a:solidFill>
              </a:rPr>
              <a:t> </a:t>
            </a:r>
            <a:r>
              <a:rPr lang="fr-FR" sz="1200" b="1" dirty="0">
                <a:solidFill>
                  <a:schemeClr val="accent1"/>
                </a:solidFill>
              </a:rPr>
              <a:t>®</a:t>
            </a:r>
            <a:r>
              <a:rPr lang="fr-FR" sz="1200" b="1" dirty="0" smtClean="0">
                <a:solidFill>
                  <a:schemeClr val="accent1"/>
                </a:solidFill>
              </a:rPr>
              <a:t/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Psychologie - Sophrologie </a:t>
            </a:r>
            <a:r>
              <a:rPr lang="fr-FR" sz="1200" b="1" dirty="0">
                <a:solidFill>
                  <a:schemeClr val="accent1"/>
                </a:solidFill>
              </a:rPr>
              <a:t/>
            </a:r>
            <a:br>
              <a:rPr lang="fr-FR" sz="1200" b="1" dirty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Thérapies Intégratives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endParaRPr lang="fr-FR" sz="12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02398" y="240198"/>
            <a:ext cx="4050641" cy="292817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sz="1300" b="1" dirty="0" smtClean="0"/>
              <a:t>SophroKhepri </a:t>
            </a:r>
            <a:r>
              <a:rPr lang="fr-FR" sz="1400" dirty="0" smtClean="0"/>
              <a:t>a </a:t>
            </a:r>
            <a:r>
              <a:rPr lang="fr-FR" sz="1400" dirty="0"/>
              <a:t>pour vocation d’aider </a:t>
            </a:r>
            <a:r>
              <a:rPr lang="fr-FR" sz="1400" dirty="0" smtClean="0"/>
              <a:t>à la transformation des entreprises : </a:t>
            </a:r>
            <a:r>
              <a:rPr lang="fr-FR" sz="1400" dirty="0"/>
              <a:t>libérer le potentiel humain </a:t>
            </a:r>
            <a:r>
              <a:rPr lang="fr-FR" sz="1400" dirty="0" smtClean="0"/>
              <a:t>et rester compétitive.</a:t>
            </a:r>
          </a:p>
          <a:p>
            <a:pPr marL="0" indent="0" algn="just">
              <a:buNone/>
            </a:pPr>
            <a:r>
              <a:rPr lang="fr-FR" sz="1400" dirty="0"/>
              <a:t>D</a:t>
            </a:r>
            <a:r>
              <a:rPr lang="fr-FR" sz="1400" dirty="0" smtClean="0"/>
              <a:t>evenir </a:t>
            </a:r>
            <a:r>
              <a:rPr lang="fr-FR" sz="1400" dirty="0"/>
              <a:t>agile par des techniques innovantes et </a:t>
            </a:r>
            <a:r>
              <a:rPr lang="fr-FR" sz="1400" dirty="0" smtClean="0"/>
              <a:t>alternatives.</a:t>
            </a:r>
            <a:r>
              <a:rPr lang="fr-FR" sz="1300" dirty="0" smtClean="0"/>
              <a:t> </a:t>
            </a:r>
            <a:endParaRPr lang="fr-FR" sz="800" dirty="0" smtClean="0"/>
          </a:p>
          <a:p>
            <a:endParaRPr lang="fr-FR" sz="800" dirty="0" smtClean="0"/>
          </a:p>
          <a:p>
            <a:pPr marL="0" indent="0" algn="ctr">
              <a:buNone/>
            </a:pPr>
            <a:r>
              <a:rPr lang="fr-FR" sz="1400" b="1" dirty="0" smtClean="0">
                <a:solidFill>
                  <a:schemeClr val="accent1"/>
                </a:solidFill>
              </a:rPr>
              <a:t>NOTRE CONCEPT</a:t>
            </a:r>
          </a:p>
          <a:p>
            <a:r>
              <a:rPr lang="fr-FR" sz="1200" dirty="0"/>
              <a:t>Grâce aux médecines alternatives , accompagner les entreprises pour les aider à trouver des réponses face aux enjeux sociaux </a:t>
            </a:r>
            <a:r>
              <a:rPr lang="fr-FR" sz="1200" dirty="0" smtClean="0"/>
              <a:t>et économiques  </a:t>
            </a:r>
            <a:r>
              <a:rPr lang="fr-FR" sz="1200" dirty="0"/>
              <a:t>par des techniques comportementales innovantes et </a:t>
            </a:r>
            <a:r>
              <a:rPr lang="fr-FR" sz="1200" dirty="0" smtClean="0"/>
              <a:t>efficientes </a:t>
            </a:r>
            <a:r>
              <a:rPr lang="fr-FR" sz="1200" dirty="0"/>
              <a:t>de communication </a:t>
            </a:r>
            <a:r>
              <a:rPr lang="fr-FR" sz="1200" dirty="0" smtClean="0"/>
              <a:t>collective </a:t>
            </a:r>
            <a:r>
              <a:rPr lang="fr-FR" sz="1200" dirty="0"/>
              <a:t>ou individuel</a:t>
            </a:r>
          </a:p>
          <a:p>
            <a:r>
              <a:rPr lang="fr-FR" sz="1200" dirty="0"/>
              <a:t>Management du changement sur mesure </a:t>
            </a:r>
          </a:p>
          <a:p>
            <a:r>
              <a:rPr lang="fr-FR" sz="1200" dirty="0"/>
              <a:t>Management et communication sur la qualité de vie au travail</a:t>
            </a:r>
          </a:p>
          <a:p>
            <a:r>
              <a:rPr lang="fr-FR" sz="1200" dirty="0"/>
              <a:t>Prévention des expositions aux risques psychosociaux</a:t>
            </a:r>
          </a:p>
          <a:p>
            <a:r>
              <a:rPr lang="fr-FR" sz="1200" dirty="0"/>
              <a:t>Influencer l’engagement des collaborateurs par l’intelligence collective</a:t>
            </a:r>
          </a:p>
          <a:p>
            <a:endParaRPr lang="fr-FR" sz="1200" dirty="0"/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65" y="246412"/>
            <a:ext cx="2984817" cy="198586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ell\Dropbox\Sophrokhépri\Logo\logosophrokhepri V3okMai 2015\logoseul_fd_transp_100_pi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967" y="2952353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mission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Construire </a:t>
            </a:r>
            <a:r>
              <a:rPr lang="fr-FR" dirty="0"/>
              <a:t>un management de la santé par l’accompagnement :</a:t>
            </a:r>
          </a:p>
          <a:p>
            <a:r>
              <a:rPr lang="fr-FR" dirty="0"/>
              <a:t> </a:t>
            </a:r>
            <a:r>
              <a:rPr lang="fr-FR" dirty="0" smtClean="0"/>
              <a:t>A</a:t>
            </a:r>
            <a:r>
              <a:rPr lang="fr-FR" dirty="0" smtClean="0"/>
              <a:t>ncrage la </a:t>
            </a:r>
            <a:r>
              <a:rPr lang="fr-FR" dirty="0"/>
              <a:t>qualité de vie au travail dans les orientations stratégiques de </a:t>
            </a:r>
            <a:r>
              <a:rPr lang="fr-FR" dirty="0" smtClean="0"/>
              <a:t>l’entreprise</a:t>
            </a:r>
            <a:endParaRPr lang="fr-FR" dirty="0"/>
          </a:p>
          <a:p>
            <a:r>
              <a:rPr lang="fr-FR" dirty="0"/>
              <a:t>P</a:t>
            </a:r>
            <a:r>
              <a:rPr lang="fr-FR" dirty="0" smtClean="0"/>
              <a:t>roposer </a:t>
            </a:r>
            <a:r>
              <a:rPr lang="fr-FR" dirty="0"/>
              <a:t>des actions de prévention et de </a:t>
            </a:r>
            <a:r>
              <a:rPr lang="fr-FR" dirty="0" smtClean="0"/>
              <a:t>communication aux DRH</a:t>
            </a:r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méliorer les </a:t>
            </a:r>
            <a:r>
              <a:rPr lang="fr-FR" dirty="0"/>
              <a:t>compétences managériales </a:t>
            </a:r>
            <a:r>
              <a:rPr lang="fr-FR" dirty="0" smtClean="0"/>
              <a:t>des managers de proximité</a:t>
            </a:r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ider les salariés à </a:t>
            </a:r>
            <a:r>
              <a:rPr lang="fr-FR" dirty="0"/>
              <a:t>gérer les situations de stress</a:t>
            </a:r>
          </a:p>
        </p:txBody>
      </p:sp>
    </p:spTree>
    <p:extLst>
      <p:ext uri="{BB962C8B-B14F-4D97-AF65-F5344CB8AC3E}">
        <p14:creationId xmlns:p14="http://schemas.microsoft.com/office/powerpoint/2010/main" val="623582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250</Words>
  <Application>Microsoft Office PowerPoint</Application>
  <PresentationFormat>Personnalisé</PresentationFormat>
  <Paragraphs>44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Pôle Santé et Mieux-Etre ® Psychologie - Sophrologie  Thérapies Intégratives </vt:lpstr>
      <vt:lpstr>Notre mission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Graziella Zonnekynd</cp:lastModifiedBy>
  <cp:revision>55</cp:revision>
  <cp:lastPrinted>2015-08-13T10:32:21Z</cp:lastPrinted>
  <dcterms:created xsi:type="dcterms:W3CDTF">2015-06-22T10:33:01Z</dcterms:created>
  <dcterms:modified xsi:type="dcterms:W3CDTF">2015-08-13T10:32:29Z</dcterms:modified>
</cp:coreProperties>
</file>