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</p:sldIdLst>
  <p:sldSz cx="7561263" cy="7200900"/>
  <p:notesSz cx="7099300" cy="10234613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7F4086"/>
    <a:srgbClr val="E886D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98" y="-96"/>
      </p:cViewPr>
      <p:guideLst>
        <p:guide orient="horz" pos="1134"/>
        <p:guide orient="horz" pos="22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2236947"/>
            <a:ext cx="6427074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4080511"/>
            <a:ext cx="529288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4" y="151687"/>
            <a:ext cx="1405923" cy="32254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51687"/>
            <a:ext cx="4095684" cy="32254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4627247"/>
            <a:ext cx="6427074" cy="1430178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3052050"/>
            <a:ext cx="6427074" cy="157519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9" y="881778"/>
            <a:ext cx="2750147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881778"/>
            <a:ext cx="2751460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1611869"/>
            <a:ext cx="3340871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2283618"/>
            <a:ext cx="3340871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8" y="1611869"/>
            <a:ext cx="3342183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8" y="2283618"/>
            <a:ext cx="3342183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86702"/>
            <a:ext cx="2487603" cy="122015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86704"/>
            <a:ext cx="4226956" cy="61457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506856"/>
            <a:ext cx="2487603" cy="492561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5040631"/>
            <a:ext cx="4536758" cy="59507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643414"/>
            <a:ext cx="4536758" cy="432054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5635705"/>
            <a:ext cx="4536758" cy="84510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680211"/>
            <a:ext cx="6805137" cy="4752262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4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6674169"/>
            <a:ext cx="2394400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6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3277300" y="1134434"/>
            <a:ext cx="3906625" cy="1969634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Centre </a:t>
            </a:r>
            <a:r>
              <a:rPr lang="fr-FR" sz="1200" b="1" dirty="0">
                <a:solidFill>
                  <a:srgbClr val="0085B0"/>
                </a:solidFill>
              </a:rPr>
              <a:t>de Santé et de Mieux-Etre, autour d’un esprit collaboratif et </a:t>
            </a:r>
            <a:r>
              <a:rPr lang="fr-FR" sz="1200" b="1" dirty="0" smtClean="0">
                <a:solidFill>
                  <a:srgbClr val="0085B0"/>
                </a:solidFill>
              </a:rPr>
              <a:t>de </a:t>
            </a:r>
            <a:r>
              <a:rPr lang="fr-FR" sz="1200" b="1" dirty="0">
                <a:solidFill>
                  <a:srgbClr val="0085B0"/>
                </a:solidFill>
              </a:rPr>
              <a:t>services à la carte </a:t>
            </a:r>
            <a:r>
              <a:rPr lang="fr-FR" sz="1200" b="1" dirty="0" smtClean="0">
                <a:solidFill>
                  <a:srgbClr val="0085B0"/>
                </a:solidFill>
              </a:rPr>
              <a:t>mutualisés :</a:t>
            </a:r>
            <a:endParaRPr lang="fr-FR" sz="1200" b="1" dirty="0">
              <a:solidFill>
                <a:srgbClr val="0085B0"/>
              </a:solidFill>
            </a:endParaRPr>
          </a:p>
          <a:p>
            <a:pPr marL="0" indent="0">
              <a:buNone/>
            </a:pPr>
            <a:r>
              <a:rPr lang="fr-FR" sz="1200" b="1" dirty="0"/>
              <a:t>En 4 points, c’est :</a:t>
            </a:r>
            <a:endParaRPr lang="fr-FR" sz="1200" dirty="0" smtClean="0"/>
          </a:p>
          <a:p>
            <a:r>
              <a:rPr lang="fr-FR" sz="1200" dirty="0" smtClean="0"/>
              <a:t>12 salles de consultations,</a:t>
            </a:r>
            <a:endParaRPr lang="fr-FR" sz="1200" dirty="0"/>
          </a:p>
          <a:p>
            <a:r>
              <a:rPr lang="fr-FR" sz="1200" dirty="0" smtClean="0"/>
              <a:t>Une </a:t>
            </a:r>
            <a:r>
              <a:rPr lang="fr-FR" sz="1200" dirty="0"/>
              <a:t>mine de solutions pour les Entreprises, Santé</a:t>
            </a:r>
            <a:br>
              <a:rPr lang="fr-FR" sz="1200" dirty="0"/>
            </a:br>
            <a:r>
              <a:rPr lang="fr-FR" sz="1200" dirty="0"/>
              <a:t>et la Qualité de Vie au Travail,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havre de paix pour les salariés, familles, adolescents,</a:t>
            </a:r>
            <a:br>
              <a:rPr lang="fr-FR" sz="1200" dirty="0"/>
            </a:br>
            <a:r>
              <a:rPr lang="fr-FR" sz="1200" dirty="0"/>
              <a:t>retraités,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lieu de </a:t>
            </a:r>
            <a:r>
              <a:rPr lang="fr-FR" sz="1200" dirty="0" smtClean="0"/>
              <a:t>ressources </a:t>
            </a:r>
            <a:r>
              <a:rPr lang="fr-FR" sz="1200" dirty="0"/>
              <a:t>pour les professionnels de Santé.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200" dirty="0" smtClean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1418" y="358232"/>
            <a:ext cx="6732508" cy="648072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300" b="1" dirty="0" err="1" smtClean="0"/>
              <a:t>Sophro</a:t>
            </a:r>
            <a:r>
              <a:rPr lang="fr-FR" sz="1300" b="1" dirty="0" err="1" smtClean="0">
                <a:solidFill>
                  <a:srgbClr val="0085B0"/>
                </a:solidFill>
              </a:rPr>
              <a:t>Khepri</a:t>
            </a:r>
            <a:r>
              <a:rPr lang="fr-FR" sz="1300" b="1" dirty="0" smtClean="0"/>
              <a:t> </a:t>
            </a:r>
            <a:r>
              <a:rPr lang="fr-FR" sz="1400" b="1" dirty="0" smtClean="0"/>
              <a:t>a pour vocation de vous proposer, en un seul lieu, un ensemble de thérapies efficaces, visant à apporter du confort, à soulager les souffrances tant physiques que psychiques.</a:t>
            </a:r>
            <a:endParaRPr lang="fr-FR" sz="1400" b="1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242200" y="3744466"/>
            <a:ext cx="3906625" cy="244827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600" b="1" dirty="0" smtClean="0">
                <a:solidFill>
                  <a:srgbClr val="0085B0"/>
                </a:solidFill>
              </a:rPr>
              <a:t>Spécificités du Centre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400" b="1" dirty="0" smtClean="0">
              <a:solidFill>
                <a:schemeClr val="accent1"/>
              </a:solidFill>
            </a:endParaRPr>
          </a:p>
          <a:p>
            <a:r>
              <a:rPr lang="fr-FR" sz="1400" dirty="0" smtClean="0"/>
              <a:t>Unité spécialisée Enfants en difficulté scolaire -Intellectuellement Précoces (EIP)et adultes surdoués, (diagnostic et suivi)</a:t>
            </a:r>
          </a:p>
          <a:p>
            <a:r>
              <a:rPr lang="fr-FR" sz="1400" dirty="0" smtClean="0"/>
              <a:t>Trouble du sommeil</a:t>
            </a:r>
          </a:p>
          <a:p>
            <a:r>
              <a:rPr lang="fr-FR" sz="1400" dirty="0" smtClean="0"/>
              <a:t>Burnout</a:t>
            </a:r>
          </a:p>
          <a:p>
            <a:r>
              <a:rPr lang="fr-FR" sz="1400" dirty="0" smtClean="0"/>
              <a:t>Stress post-traumatique</a:t>
            </a:r>
          </a:p>
          <a:p>
            <a:r>
              <a:rPr lang="fr-FR" sz="1400" dirty="0" smtClean="0"/>
              <a:t>Cohérence cardiaque</a:t>
            </a:r>
          </a:p>
          <a:p>
            <a:r>
              <a:rPr lang="fr-FR" sz="1400" dirty="0" smtClean="0"/>
              <a:t>Soutien pour les pathologies longues</a:t>
            </a:r>
          </a:p>
          <a:p>
            <a:r>
              <a:rPr lang="fr-FR" sz="1400" dirty="0" smtClean="0"/>
              <a:t>Surcharge pondérale</a:t>
            </a:r>
          </a:p>
          <a:p>
            <a:r>
              <a:rPr lang="fr-FR" sz="1400" dirty="0" smtClean="0"/>
              <a:t>Addiction</a:t>
            </a:r>
          </a:p>
          <a:p>
            <a:r>
              <a:rPr lang="fr-FR" sz="1400" dirty="0" smtClean="0"/>
              <a:t>Pré et post natal</a:t>
            </a:r>
          </a:p>
          <a:p>
            <a:r>
              <a:rPr lang="fr-FR" sz="1400" dirty="0" smtClean="0"/>
              <a:t>Préparation à la retraite</a:t>
            </a:r>
          </a:p>
          <a:p>
            <a:r>
              <a:rPr lang="fr-FR" sz="1400" dirty="0" smtClean="0"/>
              <a:t>Acouphènes</a:t>
            </a:r>
          </a:p>
          <a:p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51418" y="6395328"/>
            <a:ext cx="6569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 smtClean="0"/>
              <a:t>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  <p:pic>
        <p:nvPicPr>
          <p:cNvPr id="1026" name="Picture 2" descr="C:\Users\Dell\Dropbox\Sophrokhépri\PHOTOS du Centre\Photo Bioitiful Design\Biotiful Design--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89" y="1258835"/>
            <a:ext cx="2751170" cy="184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ell\Dropbox\Sophrokhépri\PHOTOS du Centre\Photo Bioitiful Design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48" y="4103786"/>
            <a:ext cx="2808312" cy="187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 rot="10800000">
            <a:off x="0" y="-1"/>
            <a:ext cx="7561262" cy="3600000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5040610"/>
            <a:ext cx="3492600" cy="1284149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rgbClr val="0085B0"/>
                </a:solidFill>
              </a:rPr>
              <a:t>Pôle Santé et Mieux-</a:t>
            </a:r>
            <a:r>
              <a:rPr lang="en-US" sz="1200" b="1" dirty="0">
                <a:solidFill>
                  <a:srgbClr val="0085B0"/>
                </a:solidFill>
              </a:rPr>
              <a:t>E</a:t>
            </a:r>
            <a:r>
              <a:rPr lang="fr-FR" sz="1200" b="1" dirty="0" err="1" smtClean="0">
                <a:solidFill>
                  <a:srgbClr val="0085B0"/>
                </a:solidFill>
              </a:rPr>
              <a:t>tre</a:t>
            </a:r>
            <a:r>
              <a:rPr lang="fr-FR" sz="1200" b="1" dirty="0" smtClean="0">
                <a:solidFill>
                  <a:srgbClr val="0085B0"/>
                </a:solidFill>
              </a:rPr>
              <a:t/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Précocité intellectuelle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Orientation scolaire &amp; professionnelle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pic>
        <p:nvPicPr>
          <p:cNvPr id="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39" y="4032820"/>
            <a:ext cx="2880320" cy="99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-9414" y="144066"/>
            <a:ext cx="756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9" name="Image 8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06592"/>
            <a:ext cx="7561263" cy="2721850"/>
          </a:xfrm>
          <a:prstGeom prst="rect">
            <a:avLst/>
          </a:prstGeom>
        </p:spPr>
      </p:pic>
      <p:pic>
        <p:nvPicPr>
          <p:cNvPr id="12" name="Picture 2" descr="C:\Users\Dell\Dropbox\Sophrokhépri\site web\Textes Site\textes V2 SIMPLEBO\Logo-charte Sophrokhepri-juillet\sophrocouleurs\logoViole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503" y="6336754"/>
            <a:ext cx="2034656" cy="69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Dell\Dropbox\Sophrokhépri\PHOTOS du Centre\Photo Bioitiful Design\Biotiful Design--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485" y="3600000"/>
            <a:ext cx="4104363" cy="2736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0" y="6768802"/>
            <a:ext cx="6523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>
                <a:solidFill>
                  <a:srgbClr val="0085B0"/>
                </a:solidFill>
              </a:rPr>
              <a:t>Pour que toutes les thérapies complémentaires agissent ensemble ! </a:t>
            </a:r>
            <a:endParaRPr lang="fr-FR" sz="1400" b="1" i="1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7351</TotalTime>
  <Words>161</Words>
  <Application>Microsoft Office PowerPoint</Application>
  <PresentationFormat>Personnalisé</PresentationFormat>
  <Paragraphs>25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Pôle Santé et Mieux-Etre Psychologie - Sophrologie - Thérapies Précocité intellectuelle Orientation scolaire &amp; professionnelle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575</cp:revision>
  <cp:lastPrinted>2015-08-13T10:27:02Z</cp:lastPrinted>
  <dcterms:created xsi:type="dcterms:W3CDTF">2015-06-22T10:33:01Z</dcterms:created>
  <dcterms:modified xsi:type="dcterms:W3CDTF">2015-12-03T14:58:11Z</dcterms:modified>
</cp:coreProperties>
</file>