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7561263" cy="7200900"/>
  <p:notesSz cx="6858000" cy="9144000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350" y="-72"/>
      </p:cViewPr>
      <p:guideLst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contact@sophrokhepri.fr" TargetMode="External"/><Relationship Id="rId4" Type="http://schemas.openxmlformats.org/officeDocument/2006/relationships/hyperlink" Target="http://simu.sophrokhepri.f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03" y="3672458"/>
            <a:ext cx="2290615" cy="2039333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5" y="1134433"/>
            <a:ext cx="2255814" cy="1969634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114366" y="1008163"/>
            <a:ext cx="3822725" cy="2232248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chemeClr val="accent1"/>
                </a:solidFill>
              </a:rPr>
              <a:t>Spécificités du Centre</a:t>
            </a:r>
          </a:p>
          <a:p>
            <a:r>
              <a:rPr lang="fr-FR" sz="1200" dirty="0" smtClean="0"/>
              <a:t>Un esprit d’échanges par l’intelligence collective</a:t>
            </a:r>
          </a:p>
          <a:p>
            <a:r>
              <a:rPr lang="fr-FR" sz="1200" dirty="0" smtClean="0"/>
              <a:t>180 m2, 12 salles de consultations</a:t>
            </a:r>
          </a:p>
          <a:p>
            <a:r>
              <a:rPr lang="fr-FR" sz="1200" dirty="0" smtClean="0"/>
              <a:t>3 salles de formation ou de conférence</a:t>
            </a:r>
          </a:p>
          <a:p>
            <a:r>
              <a:rPr lang="fr-FR" sz="1200" dirty="0" smtClean="0"/>
              <a:t>Une salle d’attente</a:t>
            </a:r>
          </a:p>
          <a:p>
            <a:r>
              <a:rPr lang="fr-FR" sz="1200" dirty="0" smtClean="0"/>
              <a:t>Possibilité de privatiser le Centre, 7j/7 pour des stages</a:t>
            </a:r>
          </a:p>
          <a:p>
            <a:r>
              <a:rPr lang="fr-FR" sz="1200" dirty="0" smtClean="0"/>
              <a:t>Accès aux Personnes à Mobilité Réduite</a:t>
            </a:r>
          </a:p>
          <a:p>
            <a:r>
              <a:rPr lang="fr-FR" sz="1200" dirty="0" smtClean="0"/>
              <a:t>Services de conciergerie à la carte</a:t>
            </a:r>
          </a:p>
          <a:p>
            <a:r>
              <a:rPr lang="fr-FR" sz="1200" dirty="0" smtClean="0"/>
              <a:t>Climatisation, Internet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84287" y="360091"/>
            <a:ext cx="5994857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chemeClr val="accent1"/>
                </a:solidFill>
              </a:rPr>
              <a:t>Khepri</a:t>
            </a:r>
            <a:r>
              <a:rPr lang="fr-FR" sz="1300" b="1" dirty="0" smtClean="0"/>
              <a:t> offre aux thérapeutes la possibilité d'exercer sans engagement en proposant la réservation d'espaces de travail équipés et accessibles. </a:t>
            </a:r>
            <a:endParaRPr lang="fr-FR" sz="800" b="1" dirty="0" smtClean="0"/>
          </a:p>
        </p:txBody>
      </p:sp>
      <p:sp>
        <p:nvSpPr>
          <p:cNvPr id="2" name="ZoneTexte 1"/>
          <p:cNvSpPr txBox="1"/>
          <p:nvPr/>
        </p:nvSpPr>
        <p:spPr>
          <a:xfrm>
            <a:off x="3114366" y="3528442"/>
            <a:ext cx="382272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Chaque réservation se réalise en ligne via notre site de simulation tarifaire </a:t>
            </a:r>
            <a:r>
              <a:rPr lang="fr-FR" u="sng" dirty="0">
                <a:hlinkClick r:id="rId4"/>
              </a:rPr>
              <a:t>http://simu.sophrokhepri.fr/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Dès </a:t>
            </a:r>
            <a:r>
              <a:rPr lang="fr-FR" dirty="0"/>
              <a:t>votre simulation tarifaire effectuée, vous pouvez valider votre choix de forfait et confirmer vos plages horaires dans l’agenda.</a:t>
            </a:r>
          </a:p>
          <a:p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/>
              <a:t>vous voulez continuer avec nous et bénéficier de nos </a:t>
            </a:r>
            <a:r>
              <a:rPr lang="fr-FR" dirty="0" smtClean="0"/>
              <a:t>services, </a:t>
            </a:r>
            <a:r>
              <a:rPr lang="fr-FR" dirty="0"/>
              <a:t>demandez-nous vos mots de passe en remplissant la fiche </a:t>
            </a:r>
            <a:r>
              <a:rPr lang="fr-FR" dirty="0" smtClean="0"/>
              <a:t>contact ou venez </a:t>
            </a:r>
            <a:r>
              <a:rPr lang="fr-FR" dirty="0"/>
              <a:t>nous rendre visite en prenant </a:t>
            </a:r>
            <a:r>
              <a:rPr lang="fr-FR" dirty="0" smtClean="0"/>
              <a:t>rendez-vous</a:t>
            </a:r>
            <a:r>
              <a:rPr lang="fr-FR" dirty="0"/>
              <a:t>.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81903" y="6451153"/>
            <a:ext cx="6683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dirty="0" smtClean="0">
                <a:hlinkClick r:id="rId5"/>
              </a:rPr>
              <a:t>contact@sophrokhepri.fr</a:t>
            </a:r>
            <a:r>
              <a:rPr lang="fr-FR" sz="1200" b="1" dirty="0" smtClean="0"/>
              <a:t>  - </a:t>
            </a:r>
            <a:r>
              <a:rPr lang="fr-FR" sz="1200" dirty="0" smtClean="0"/>
              <a:t>En face de la gare de Nogent le 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Grande Rue Charles de 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7693" y="5052605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chemeClr val="accent1"/>
                </a:solidFill>
              </a:rPr>
              <a:t>Pôle Santé et Mieux-</a:t>
            </a:r>
            <a:r>
              <a:rPr lang="en-US" sz="1200" b="1" dirty="0">
                <a:solidFill>
                  <a:schemeClr val="accent1"/>
                </a:solidFill>
              </a:rPr>
              <a:t>E</a:t>
            </a:r>
            <a:r>
              <a:rPr lang="fr-FR" sz="1200" b="1" dirty="0" err="1" smtClean="0">
                <a:solidFill>
                  <a:schemeClr val="accent1"/>
                </a:solidFill>
              </a:rPr>
              <a:t>tre</a:t>
            </a:r>
            <a:r>
              <a:rPr lang="fr-FR" sz="1200" b="1" dirty="0" smtClean="0">
                <a:solidFill>
                  <a:schemeClr val="accent1"/>
                </a:solidFill>
              </a:rPr>
              <a:t> </a:t>
            </a:r>
            <a:r>
              <a:rPr lang="fr-FR" sz="1200" b="1" dirty="0">
                <a:solidFill>
                  <a:schemeClr val="accent1"/>
                </a:solidFill>
              </a:rPr>
              <a:t>®</a:t>
            </a:r>
            <a:r>
              <a:rPr lang="fr-FR" sz="1200" b="1" dirty="0" smtClean="0">
                <a:solidFill>
                  <a:schemeClr val="accent1"/>
                </a:solidFill>
              </a:rPr>
              <a:t/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Précocité intellectuelle</a:t>
            </a:r>
            <a:br>
              <a:rPr lang="fr-FR" sz="1200" b="1" dirty="0" smtClean="0">
                <a:solidFill>
                  <a:schemeClr val="accent1"/>
                </a:solidFill>
              </a:rPr>
            </a:br>
            <a:r>
              <a:rPr lang="fr-FR" sz="1200" b="1" dirty="0" smtClean="0">
                <a:solidFill>
                  <a:schemeClr val="accent1"/>
                </a:solidFill>
              </a:rPr>
              <a:t>Orientation scolaire &amp; professionnelle</a:t>
            </a:r>
            <a:endParaRPr lang="fr-FR" sz="1200" b="1" dirty="0">
              <a:solidFill>
                <a:schemeClr val="accent1"/>
              </a:solidFill>
            </a:endParaRPr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663" y="3918599"/>
            <a:ext cx="2952328" cy="234614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95" y="3960490"/>
            <a:ext cx="313227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96255" y="6624786"/>
            <a:ext cx="68804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rot="10800000">
            <a:off x="1" y="2664346"/>
            <a:ext cx="7561262" cy="646331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Dell\Dropbox\Sophrokhépri\site web\Textes Site\textes V2 SIMPLEBO\Logo-charte Sophrokhepri-juillet\lskaccroche-baselinefdbleuV5-1000pi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50"/>
            <a:ext cx="756126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C:\Users\Dell\Dropbox\Sophrokhépri\site web\Textes Site\textes V2 SIMPLEBO\Logo-charte Sophrokhepri-juillet\sophrocouleurs\logoVert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136" y="6441901"/>
            <a:ext cx="157797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181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®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59</cp:revision>
  <cp:lastPrinted>2015-06-25T15:42:00Z</cp:lastPrinted>
  <dcterms:created xsi:type="dcterms:W3CDTF">2015-06-22T10:33:01Z</dcterms:created>
  <dcterms:modified xsi:type="dcterms:W3CDTF">2015-09-02T20:42:29Z</dcterms:modified>
</cp:coreProperties>
</file>