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</p:sldIdLst>
  <p:sldSz cx="7561263" cy="7200900"/>
  <p:notesSz cx="6858000" cy="9144000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248" y="126"/>
      </p:cViewPr>
      <p:guideLst>
        <p:guide orient="horz" pos="22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236947"/>
            <a:ext cx="6427074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4080511"/>
            <a:ext cx="529288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4" y="151687"/>
            <a:ext cx="1405923" cy="32254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51687"/>
            <a:ext cx="4095684" cy="32254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4627247"/>
            <a:ext cx="6427074" cy="1430178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3052050"/>
            <a:ext cx="6427074" cy="157519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9" y="881778"/>
            <a:ext cx="2750147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881778"/>
            <a:ext cx="2751460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611869"/>
            <a:ext cx="3340871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2283618"/>
            <a:ext cx="3340871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8" y="1611869"/>
            <a:ext cx="3342183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8" y="2283618"/>
            <a:ext cx="3342183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86702"/>
            <a:ext cx="2487603" cy="122015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86704"/>
            <a:ext cx="4226956" cy="61457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506856"/>
            <a:ext cx="2487603" cy="492561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5040631"/>
            <a:ext cx="4536758" cy="59507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643414"/>
            <a:ext cx="4536758" cy="432054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5635705"/>
            <a:ext cx="4536758" cy="84510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680211"/>
            <a:ext cx="6805137" cy="4752262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6674169"/>
            <a:ext cx="2394400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ontact@sophrokhepri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03" y="3667915"/>
            <a:ext cx="2290615" cy="2039333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05" y="1134433"/>
            <a:ext cx="2255814" cy="1969634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3277300" y="1134434"/>
            <a:ext cx="3906625" cy="1969634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 smtClean="0">
                <a:solidFill>
                  <a:schemeClr val="accent1"/>
                </a:solidFill>
              </a:rPr>
              <a:t>Centre </a:t>
            </a:r>
            <a:r>
              <a:rPr lang="fr-FR" sz="1200" b="1" dirty="0">
                <a:solidFill>
                  <a:schemeClr val="accent1"/>
                </a:solidFill>
              </a:rPr>
              <a:t>de Santé et de Mieux-Etre, autour d’un esprit collaboratif et </a:t>
            </a:r>
            <a:r>
              <a:rPr lang="fr-FR" sz="1200" b="1" dirty="0" smtClean="0">
                <a:solidFill>
                  <a:schemeClr val="accent1"/>
                </a:solidFill>
              </a:rPr>
              <a:t>de </a:t>
            </a:r>
            <a:r>
              <a:rPr lang="fr-FR" sz="1200" b="1" dirty="0">
                <a:solidFill>
                  <a:schemeClr val="accent1"/>
                </a:solidFill>
              </a:rPr>
              <a:t>services à la carte </a:t>
            </a:r>
            <a:r>
              <a:rPr lang="fr-FR" sz="1200" b="1" dirty="0" smtClean="0">
                <a:solidFill>
                  <a:schemeClr val="accent1"/>
                </a:solidFill>
              </a:rPr>
              <a:t>mutualisés :</a:t>
            </a:r>
            <a:endParaRPr lang="fr-FR" sz="12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sz="1200" b="1" dirty="0"/>
              <a:t>En 4 points, c’est :</a:t>
            </a:r>
            <a:endParaRPr lang="fr-FR" sz="1200" dirty="0" smtClean="0"/>
          </a:p>
          <a:p>
            <a:r>
              <a:rPr lang="fr-FR" sz="1200" dirty="0" smtClean="0"/>
              <a:t>12 salles de consultations,</a:t>
            </a:r>
            <a:endParaRPr lang="fr-FR" sz="1200" dirty="0"/>
          </a:p>
          <a:p>
            <a:r>
              <a:rPr lang="fr-FR" sz="1200" dirty="0" smtClean="0"/>
              <a:t>Une </a:t>
            </a:r>
            <a:r>
              <a:rPr lang="fr-FR" sz="1200" dirty="0"/>
              <a:t>mine de solutions pour les Entreprises, Santé</a:t>
            </a:r>
            <a:br>
              <a:rPr lang="fr-FR" sz="1200" dirty="0"/>
            </a:br>
            <a:r>
              <a:rPr lang="fr-FR" sz="1200" dirty="0"/>
              <a:t>et la Qualité de Vie au Travail,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havre de paix pour les salariés, familles, adolescents,</a:t>
            </a:r>
            <a:br>
              <a:rPr lang="fr-FR" sz="1200" dirty="0"/>
            </a:br>
            <a:r>
              <a:rPr lang="fr-FR" sz="1200" dirty="0"/>
              <a:t>retraités,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lieu de </a:t>
            </a:r>
            <a:r>
              <a:rPr lang="fr-FR" sz="1200" dirty="0" smtClean="0"/>
              <a:t>ressources </a:t>
            </a:r>
            <a:r>
              <a:rPr lang="fr-FR" sz="1200" dirty="0"/>
              <a:t>pour les professionnels de Santé.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200" dirty="0" smtClean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1418" y="358232"/>
            <a:ext cx="6732508" cy="64807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300" b="1" dirty="0" err="1" smtClean="0"/>
              <a:t>Sophro</a:t>
            </a:r>
            <a:r>
              <a:rPr lang="fr-FR" sz="1300" b="1" dirty="0" err="1" smtClean="0">
                <a:solidFill>
                  <a:schemeClr val="accent1"/>
                </a:solidFill>
              </a:rPr>
              <a:t>Khepri</a:t>
            </a:r>
            <a:r>
              <a:rPr lang="fr-FR" sz="1300" b="1" dirty="0" smtClean="0"/>
              <a:t> </a:t>
            </a:r>
            <a:r>
              <a:rPr lang="fr-FR" sz="1400" b="1" dirty="0" smtClean="0"/>
              <a:t>a </a:t>
            </a:r>
            <a:r>
              <a:rPr lang="fr-FR" sz="1400" b="1" dirty="0"/>
              <a:t>pour vocation de vous proposer, en un seul lieu, un ensemble de thérapies efficaces, visant à apporter du confort, à soulager les souffrances tant physiques que psychiques.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242200" y="3528442"/>
            <a:ext cx="3906625" cy="244827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600" b="1" dirty="0" smtClean="0">
                <a:solidFill>
                  <a:schemeClr val="accent1"/>
                </a:solidFill>
              </a:rPr>
              <a:t>Spécificités du Centre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chemeClr val="accent1"/>
              </a:solidFill>
            </a:endParaRPr>
          </a:p>
          <a:p>
            <a:r>
              <a:rPr lang="fr-FR" sz="1400" dirty="0" smtClean="0"/>
              <a:t>Unité spécialisée Enfants Intellectuellement Précoces (EIP)et adultes surdoués, (diagnostic et suivi)</a:t>
            </a:r>
          </a:p>
          <a:p>
            <a:r>
              <a:rPr lang="fr-FR" sz="1400" dirty="0" smtClean="0"/>
              <a:t>Trouble du sommeil</a:t>
            </a:r>
          </a:p>
          <a:p>
            <a:r>
              <a:rPr lang="fr-FR" sz="1400" dirty="0" smtClean="0"/>
              <a:t>Burnout</a:t>
            </a:r>
          </a:p>
          <a:p>
            <a:r>
              <a:rPr lang="fr-FR" sz="1400" dirty="0" smtClean="0"/>
              <a:t>Stress post-traumatique</a:t>
            </a:r>
          </a:p>
          <a:p>
            <a:r>
              <a:rPr lang="fr-FR" sz="1400" dirty="0" smtClean="0"/>
              <a:t>Cohérence cardiaque</a:t>
            </a:r>
          </a:p>
          <a:p>
            <a:r>
              <a:rPr lang="fr-FR" sz="1400" dirty="0" smtClean="0"/>
              <a:t>Soutien pour les pathologies longues</a:t>
            </a:r>
          </a:p>
          <a:p>
            <a:r>
              <a:rPr lang="fr-FR" sz="1400" dirty="0" smtClean="0"/>
              <a:t>Surcharge pondérale</a:t>
            </a:r>
          </a:p>
          <a:p>
            <a:r>
              <a:rPr lang="fr-FR" sz="1400" dirty="0" smtClean="0"/>
              <a:t>Addiction</a:t>
            </a:r>
          </a:p>
          <a:p>
            <a:r>
              <a:rPr lang="fr-FR" sz="1400" dirty="0" smtClean="0"/>
              <a:t>Pré et post natal</a:t>
            </a:r>
          </a:p>
          <a:p>
            <a:r>
              <a:rPr lang="fr-FR" sz="1400" dirty="0" smtClean="0"/>
              <a:t>Préparation à la retraite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51418" y="6395328"/>
            <a:ext cx="6569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dirty="0" smtClean="0">
                <a:hlinkClick r:id="rId4"/>
              </a:rPr>
              <a:t>contact@sophrokhepri.fr</a:t>
            </a:r>
            <a:r>
              <a:rPr lang="fr-FR" sz="1200" b="1" dirty="0" smtClean="0"/>
              <a:t> 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7693" y="4980597"/>
            <a:ext cx="2765657" cy="1284149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chemeClr val="accent1"/>
                </a:solidFill>
              </a:rPr>
              <a:t>Pôle Santé et Mieux-</a:t>
            </a:r>
            <a:r>
              <a:rPr lang="en-US" sz="1200" b="1" dirty="0">
                <a:solidFill>
                  <a:schemeClr val="accent1"/>
                </a:solidFill>
              </a:rPr>
              <a:t>E</a:t>
            </a:r>
            <a:r>
              <a:rPr lang="fr-FR" sz="1200" b="1" dirty="0" err="1" smtClean="0">
                <a:solidFill>
                  <a:schemeClr val="accent1"/>
                </a:solidFill>
              </a:rPr>
              <a:t>tre</a:t>
            </a:r>
            <a:r>
              <a:rPr lang="fr-FR" sz="1200" b="1" dirty="0" smtClean="0">
                <a:solidFill>
                  <a:schemeClr val="accent1"/>
                </a:solidFill>
              </a:rPr>
              <a:t> </a:t>
            </a:r>
            <a:r>
              <a:rPr lang="fr-FR" sz="1200" b="1" dirty="0">
                <a:solidFill>
                  <a:schemeClr val="accent1"/>
                </a:solidFill>
              </a:rPr>
              <a:t>®</a:t>
            </a:r>
            <a:r>
              <a:rPr lang="fr-FR" sz="1200" b="1" dirty="0" smtClean="0">
                <a:solidFill>
                  <a:schemeClr val="accent1"/>
                </a:solidFill>
              </a:rPr>
              <a:t/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Précocité intellectuelle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Orientation scolaire &amp; professionnelle</a:t>
            </a:r>
            <a:endParaRPr lang="fr-FR" sz="1200" b="1" dirty="0">
              <a:solidFill>
                <a:schemeClr val="accent1"/>
              </a:solidFill>
            </a:endParaRPr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663" y="3888482"/>
            <a:ext cx="2952328" cy="234614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95" y="3888482"/>
            <a:ext cx="3132277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9395" y="6625344"/>
            <a:ext cx="68804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 rot="10800000">
            <a:off x="108222" y="145803"/>
            <a:ext cx="7349810" cy="646331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Dell\Dropbox\Sophrokhépri\site web\Textes Site\textes V2 SIMPLEBO\Logo-charte Sophrokhepri-juillet\lskaccroche-baselinefdbleuV5-1000pi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8223" y="794637"/>
            <a:ext cx="7349809" cy="258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Dell\Dropbox\Sophrokhépri\site web\Textes Site\textes V2 SIMPLEBO\Logo-charte Sophrokhepri-juillet\sophrocouleurs\logoViole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107" y="6480770"/>
            <a:ext cx="1405988" cy="48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9490" y="4392538"/>
            <a:ext cx="6027274" cy="2088981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1"/>
                </a:solidFill>
              </a:rPr>
              <a:t>Journée Porte Ouverte</a:t>
            </a:r>
            <a:br>
              <a:rPr lang="fr-FR" sz="3200" b="1" dirty="0" smtClean="0">
                <a:solidFill>
                  <a:schemeClr val="accent1"/>
                </a:solidFill>
              </a:rPr>
            </a:br>
            <a:r>
              <a:rPr lang="fr-FR" sz="1800" b="1" dirty="0" smtClean="0">
                <a:solidFill>
                  <a:schemeClr val="accent1"/>
                </a:solidFill>
              </a:rPr>
              <a:t>Dimanche 27 septembre </a:t>
            </a:r>
            <a:br>
              <a:rPr lang="fr-FR" sz="1800" b="1" dirty="0" smtClean="0">
                <a:solidFill>
                  <a:schemeClr val="accent1"/>
                </a:solidFill>
              </a:rPr>
            </a:br>
            <a:r>
              <a:rPr lang="fr-FR" sz="1800" b="1" dirty="0" smtClean="0">
                <a:solidFill>
                  <a:schemeClr val="accent1"/>
                </a:solidFill>
              </a:rPr>
              <a:t>de 10 H 30 à 19 H 30</a:t>
            </a:r>
            <a:br>
              <a:rPr lang="fr-FR" sz="1800" b="1" dirty="0" smtClean="0">
                <a:solidFill>
                  <a:schemeClr val="accent1"/>
                </a:solidFill>
              </a:rPr>
            </a:br>
            <a:r>
              <a:rPr lang="fr-FR" sz="1400" b="1" dirty="0" smtClean="0">
                <a:solidFill>
                  <a:schemeClr val="accent1"/>
                </a:solidFill>
              </a:rPr>
              <a:t/>
            </a:r>
            <a:br>
              <a:rPr lang="fr-FR" sz="1400" b="1" dirty="0" smtClean="0">
                <a:solidFill>
                  <a:schemeClr val="accent1"/>
                </a:solidFill>
              </a:rPr>
            </a:br>
            <a:r>
              <a:rPr lang="fr-FR" sz="1600" b="1" dirty="0" smtClean="0">
                <a:solidFill>
                  <a:schemeClr val="accent1"/>
                </a:solidFill>
              </a:rPr>
              <a:t>Programme de des ateliers découverte</a:t>
            </a:r>
            <a:br>
              <a:rPr lang="fr-FR" sz="1600" b="1" dirty="0" smtClean="0">
                <a:solidFill>
                  <a:schemeClr val="accent1"/>
                </a:solidFill>
              </a:rPr>
            </a:br>
            <a:r>
              <a:rPr lang="fr-FR" sz="1600" b="1" dirty="0" smtClean="0">
                <a:solidFill>
                  <a:schemeClr val="accent1"/>
                </a:solidFill>
              </a:rPr>
              <a:t>sur notre site</a:t>
            </a:r>
            <a:r>
              <a:rPr lang="fr-FR" sz="1600" b="1" dirty="0">
                <a:solidFill>
                  <a:schemeClr val="accent1"/>
                </a:solidFill>
              </a:rPr>
              <a:t/>
            </a:r>
            <a:br>
              <a:rPr lang="fr-FR" sz="1600" b="1" dirty="0">
                <a:solidFill>
                  <a:schemeClr val="accent1"/>
                </a:solidFill>
              </a:rPr>
            </a:br>
            <a:r>
              <a:rPr lang="fr-FR" sz="1800" b="1" dirty="0">
                <a:solidFill>
                  <a:schemeClr val="accent1"/>
                </a:solidFill>
              </a:rPr>
              <a:t>www.sophrokhepri.fr</a:t>
            </a:r>
            <a:endParaRPr lang="fr-FR" sz="1800" b="1" dirty="0">
              <a:solidFill>
                <a:schemeClr val="accent1"/>
              </a:solidFill>
            </a:endParaRPr>
          </a:p>
        </p:txBody>
      </p:sp>
      <p:pic>
        <p:nvPicPr>
          <p:cNvPr id="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0" y="3456434"/>
            <a:ext cx="254497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9395" y="6624786"/>
            <a:ext cx="68804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pic>
        <p:nvPicPr>
          <p:cNvPr id="9" name="Picture 2" descr="C:\Users\Dell\Dropbox\Sophrokhépri\site web\Textes Site\textes V2 SIMPLEBO\Logo-charte Sophrokhepri-juillet\sophrocouleurs\logoViole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107" y="6480770"/>
            <a:ext cx="1405988" cy="48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0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169</Words>
  <Application>Microsoft Office PowerPoint</Application>
  <PresentationFormat>Personnalisé</PresentationFormat>
  <Paragraphs>26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Pôle Santé et Mieux-Etre ® Psychologie - Sophrologie - Thérapies Précocité intellectuelle Orientation scolaire &amp; professionnelle</vt:lpstr>
      <vt:lpstr>Journée Porte Ouverte Dimanche 27 septembre  de 10 H 30 à 19 H 30  Programme de des ateliers découverte sur notre site www.sophrokhepri.fr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64</cp:revision>
  <cp:lastPrinted>2015-06-25T15:42:00Z</cp:lastPrinted>
  <dcterms:created xsi:type="dcterms:W3CDTF">2015-06-22T10:33:01Z</dcterms:created>
  <dcterms:modified xsi:type="dcterms:W3CDTF">2015-09-04T06:38:04Z</dcterms:modified>
</cp:coreProperties>
</file>