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</p:sldIdLst>
  <p:sldSz cx="7561263" cy="7200900"/>
  <p:notesSz cx="6797675" cy="9926638"/>
  <p:defaultTextStyle>
    <a:defPPr>
      <a:defRPr lang="fr-FR"/>
    </a:defPPr>
    <a:lvl1pPr marL="0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1pPr>
    <a:lvl2pPr marL="318897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2pPr>
    <a:lvl3pPr marL="637794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3pPr>
    <a:lvl4pPr marL="956691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4pPr>
    <a:lvl5pPr marL="1275588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5pPr>
    <a:lvl6pPr marL="1594485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6pPr>
    <a:lvl7pPr marL="1913382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7pPr>
    <a:lvl8pPr marL="2232279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8pPr>
    <a:lvl9pPr marL="2551176" algn="l" defTabSz="637794" rtl="0" eaLnBrk="1" latinLnBrk="0" hangingPunct="1">
      <a:defRPr sz="1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34">
          <p15:clr>
            <a:srgbClr val="A4A3A4"/>
          </p15:clr>
        </p15:guide>
        <p15:guide id="2" pos="2382">
          <p15:clr>
            <a:srgbClr val="A4A3A4"/>
          </p15:clr>
        </p15:guide>
        <p15:guide id="3" orient="horz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8" d="100"/>
          <a:sy n="78" d="100"/>
        </p:scale>
        <p:origin x="-1224" y="-72"/>
      </p:cViewPr>
      <p:guideLst>
        <p:guide orient="horz" pos="1134"/>
        <p:guide orient="horz" pos="22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095" y="2236947"/>
            <a:ext cx="6427074" cy="1543526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190" y="4080511"/>
            <a:ext cx="5292884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88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37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566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755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94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9133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2322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5511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50721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9646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4134" y="151687"/>
            <a:ext cx="1405923" cy="3225402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27" y="151687"/>
            <a:ext cx="4095684" cy="3225402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2220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4336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287" y="4627247"/>
            <a:ext cx="6427074" cy="1430178"/>
          </a:xfrm>
        </p:spPr>
        <p:txBody>
          <a:bodyPr anchor="t"/>
          <a:lstStyle>
            <a:lvl1pPr algn="l">
              <a:defRPr sz="28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287" y="3052050"/>
            <a:ext cx="6427074" cy="1575196"/>
          </a:xfrm>
        </p:spPr>
        <p:txBody>
          <a:bodyPr anchor="b"/>
          <a:lstStyle>
            <a:lvl1pPr marL="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1pPr>
            <a:lvl2pPr marL="318897" indent="0">
              <a:buNone/>
              <a:defRPr sz="1300">
                <a:solidFill>
                  <a:schemeClr val="tx1">
                    <a:tint val="75000"/>
                  </a:schemeClr>
                </a:solidFill>
              </a:defRPr>
            </a:lvl2pPr>
            <a:lvl3pPr marL="637794" indent="0">
              <a:buNone/>
              <a:defRPr sz="1100">
                <a:solidFill>
                  <a:schemeClr val="tx1">
                    <a:tint val="75000"/>
                  </a:schemeClr>
                </a:solidFill>
              </a:defRPr>
            </a:lvl3pPr>
            <a:lvl4pPr marL="956691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4pPr>
            <a:lvl5pPr marL="1275588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5pPr>
            <a:lvl6pPr marL="1594485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6pPr>
            <a:lvl7pPr marL="1913382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7pPr>
            <a:lvl8pPr marL="2232279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8pPr>
            <a:lvl9pPr marL="2551176" indent="0">
              <a:buNone/>
              <a:defRPr sz="1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175853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29" y="881778"/>
            <a:ext cx="2750147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88595" y="881778"/>
            <a:ext cx="2751460" cy="2495312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4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7819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3" y="1611869"/>
            <a:ext cx="3340871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063" y="2283618"/>
            <a:ext cx="3340871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018" y="1611869"/>
            <a:ext cx="3342183" cy="671750"/>
          </a:xfrm>
        </p:spPr>
        <p:txBody>
          <a:bodyPr anchor="b"/>
          <a:lstStyle>
            <a:lvl1pPr marL="0" indent="0">
              <a:buNone/>
              <a:defRPr sz="1700" b="1"/>
            </a:lvl1pPr>
            <a:lvl2pPr marL="318897" indent="0">
              <a:buNone/>
              <a:defRPr sz="1400" b="1"/>
            </a:lvl2pPr>
            <a:lvl3pPr marL="637794" indent="0">
              <a:buNone/>
              <a:defRPr sz="1300" b="1"/>
            </a:lvl3pPr>
            <a:lvl4pPr marL="956691" indent="0">
              <a:buNone/>
              <a:defRPr sz="1100" b="1"/>
            </a:lvl4pPr>
            <a:lvl5pPr marL="1275588" indent="0">
              <a:buNone/>
              <a:defRPr sz="1100" b="1"/>
            </a:lvl5pPr>
            <a:lvl6pPr marL="1594485" indent="0">
              <a:buNone/>
              <a:defRPr sz="1100" b="1"/>
            </a:lvl6pPr>
            <a:lvl7pPr marL="1913382" indent="0">
              <a:buNone/>
              <a:defRPr sz="1100" b="1"/>
            </a:lvl7pPr>
            <a:lvl8pPr marL="2232279" indent="0">
              <a:buNone/>
              <a:defRPr sz="1100" b="1"/>
            </a:lvl8pPr>
            <a:lvl9pPr marL="2551176" indent="0">
              <a:buNone/>
              <a:defRPr sz="11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018" y="2283618"/>
            <a:ext cx="3342183" cy="4148852"/>
          </a:xfrm>
        </p:spPr>
        <p:txBody>
          <a:bodyPr/>
          <a:lstStyle>
            <a:lvl1pPr>
              <a:defRPr sz="1700"/>
            </a:lvl1pPr>
            <a:lvl2pPr>
              <a:defRPr sz="1400"/>
            </a:lvl2pPr>
            <a:lvl3pPr>
              <a:defRPr sz="1300"/>
            </a:lvl3pPr>
            <a:lvl4pPr>
              <a:defRPr sz="1100"/>
            </a:lvl4pPr>
            <a:lvl5pPr>
              <a:defRPr sz="1100"/>
            </a:lvl5pPr>
            <a:lvl6pPr>
              <a:defRPr sz="1100"/>
            </a:lvl6pPr>
            <a:lvl7pPr>
              <a:defRPr sz="1100"/>
            </a:lvl7pPr>
            <a:lvl8pPr>
              <a:defRPr sz="1100"/>
            </a:lvl8pPr>
            <a:lvl9pPr>
              <a:defRPr sz="11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63943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67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7471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065" y="286702"/>
            <a:ext cx="2487603" cy="1220152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244" y="286704"/>
            <a:ext cx="4226956" cy="6145768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7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065" y="1506856"/>
            <a:ext cx="2487603" cy="492561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0323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060" y="5040631"/>
            <a:ext cx="4536758" cy="595074"/>
          </a:xfrm>
        </p:spPr>
        <p:txBody>
          <a:bodyPr anchor="b"/>
          <a:lstStyle>
            <a:lvl1pPr algn="l">
              <a:defRPr sz="14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82060" y="643414"/>
            <a:ext cx="4536758" cy="4320540"/>
          </a:xfrm>
        </p:spPr>
        <p:txBody>
          <a:bodyPr/>
          <a:lstStyle>
            <a:lvl1pPr marL="0" indent="0">
              <a:buNone/>
              <a:defRPr sz="2200"/>
            </a:lvl1pPr>
            <a:lvl2pPr marL="318897" indent="0">
              <a:buNone/>
              <a:defRPr sz="2000"/>
            </a:lvl2pPr>
            <a:lvl3pPr marL="637794" indent="0">
              <a:buNone/>
              <a:defRPr sz="1700"/>
            </a:lvl3pPr>
            <a:lvl4pPr marL="956691" indent="0">
              <a:buNone/>
              <a:defRPr sz="1400"/>
            </a:lvl4pPr>
            <a:lvl5pPr marL="1275588" indent="0">
              <a:buNone/>
              <a:defRPr sz="1400"/>
            </a:lvl5pPr>
            <a:lvl6pPr marL="1594485" indent="0">
              <a:buNone/>
              <a:defRPr sz="1400"/>
            </a:lvl6pPr>
            <a:lvl7pPr marL="1913382" indent="0">
              <a:buNone/>
              <a:defRPr sz="1400"/>
            </a:lvl7pPr>
            <a:lvl8pPr marL="2232279" indent="0">
              <a:buNone/>
              <a:defRPr sz="1400"/>
            </a:lvl8pPr>
            <a:lvl9pPr marL="2551176" indent="0">
              <a:buNone/>
              <a:defRPr sz="14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060" y="5635705"/>
            <a:ext cx="4536758" cy="845106"/>
          </a:xfrm>
        </p:spPr>
        <p:txBody>
          <a:bodyPr/>
          <a:lstStyle>
            <a:lvl1pPr marL="0" indent="0">
              <a:buNone/>
              <a:defRPr sz="1000"/>
            </a:lvl1pPr>
            <a:lvl2pPr marL="318897" indent="0">
              <a:buNone/>
              <a:defRPr sz="800"/>
            </a:lvl2pPr>
            <a:lvl3pPr marL="637794" indent="0">
              <a:buNone/>
              <a:defRPr sz="700"/>
            </a:lvl3pPr>
            <a:lvl4pPr marL="956691" indent="0">
              <a:buNone/>
              <a:defRPr sz="600"/>
            </a:lvl4pPr>
            <a:lvl5pPr marL="1275588" indent="0">
              <a:buNone/>
              <a:defRPr sz="600"/>
            </a:lvl5pPr>
            <a:lvl6pPr marL="1594485" indent="0">
              <a:buNone/>
              <a:defRPr sz="600"/>
            </a:lvl6pPr>
            <a:lvl7pPr marL="1913382" indent="0">
              <a:buNone/>
              <a:defRPr sz="600"/>
            </a:lvl7pPr>
            <a:lvl8pPr marL="2232279" indent="0">
              <a:buNone/>
              <a:defRPr sz="600"/>
            </a:lvl8pPr>
            <a:lvl9pPr marL="2551176" indent="0">
              <a:buNone/>
              <a:defRPr sz="6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7251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064" y="288371"/>
            <a:ext cx="6805137" cy="1200150"/>
          </a:xfrm>
          <a:prstGeom prst="rect">
            <a:avLst/>
          </a:prstGeom>
        </p:spPr>
        <p:txBody>
          <a:bodyPr vert="horz" lIns="63779" tIns="31890" rIns="63779" bIns="3189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064" y="1680211"/>
            <a:ext cx="6805137" cy="4752262"/>
          </a:xfrm>
          <a:prstGeom prst="rect">
            <a:avLst/>
          </a:prstGeom>
        </p:spPr>
        <p:txBody>
          <a:bodyPr vert="horz" lIns="63779" tIns="31890" rIns="63779" bIns="3189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064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5A39D0-8A89-48B0-8984-B7671F1945C1}" type="datetimeFigureOut">
              <a:rPr lang="fr-FR" smtClean="0"/>
              <a:t>02/09/2015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432" y="6674169"/>
            <a:ext cx="2394400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18906" y="6674169"/>
            <a:ext cx="1764295" cy="383382"/>
          </a:xfrm>
          <a:prstGeom prst="rect">
            <a:avLst/>
          </a:prstGeom>
        </p:spPr>
        <p:txBody>
          <a:bodyPr vert="horz" lIns="63779" tIns="31890" rIns="63779" bIns="31890" rtlCol="0" anchor="ctr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790275-3080-4372-9298-7144BF91FC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70484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637794" rtl="0" eaLnBrk="1" latinLnBrk="0" hangingPunct="1">
        <a:spcBef>
          <a:spcPct val="0"/>
        </a:spcBef>
        <a:buNone/>
        <a:defRPr sz="3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9173" indent="-239173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18208" indent="-199311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97243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116140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435037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753934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72831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91728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710625" indent="-159449" algn="l" defTabSz="637794" rtl="0" eaLnBrk="1" latinLnBrk="0" hangingPunct="1">
        <a:spcBef>
          <a:spcPct val="200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1pPr>
      <a:lvl2pPr marL="318897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637794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3pPr>
      <a:lvl4pPr marL="956691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4pPr>
      <a:lvl5pPr marL="1275588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5pPr>
      <a:lvl6pPr marL="1594485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913382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2232279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2551176" algn="l" defTabSz="637794" rtl="0" eaLnBrk="1" latinLnBrk="0" hangingPunct="1"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mailto:contact@sophrokhepri.fr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:\Users\Dell\Dropbox\Sophrokhépri\PHOTOS du Centre\Selection photos site web\03 MAN_679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1903" y="3672458"/>
            <a:ext cx="2578647" cy="229576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4" descr="C:\Users\Dell\Dropbox\Sophrokhépri\PHOTOS du Centre\Selection photos site web\02 MAN_674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6704" y="1134432"/>
            <a:ext cx="2543845" cy="2221125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ce réservé du contenu 2"/>
          <p:cNvSpPr txBox="1">
            <a:spLocks/>
          </p:cNvSpPr>
          <p:nvPr/>
        </p:nvSpPr>
        <p:spPr>
          <a:xfrm>
            <a:off x="3204567" y="1152178"/>
            <a:ext cx="4032448" cy="2232248"/>
          </a:xfrm>
          <a:prstGeom prst="rect">
            <a:avLst/>
          </a:prstGeom>
        </p:spPr>
        <p:txBody>
          <a:bodyPr>
            <a:normAutofit fontScale="925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fr-FR" sz="1400" b="1" dirty="0" smtClean="0">
                <a:solidFill>
                  <a:srgbClr val="0070C0"/>
                </a:solidFill>
              </a:rPr>
              <a:t>Nous vous proposons </a:t>
            </a:r>
            <a:r>
              <a:rPr lang="fr-FR" sz="1400" b="1" dirty="0" smtClean="0">
                <a:solidFill>
                  <a:srgbClr val="0070C0"/>
                </a:solidFill>
              </a:rPr>
              <a:t>:</a:t>
            </a:r>
          </a:p>
          <a:p>
            <a:pPr marL="0" indent="0" algn="ctr">
              <a:buFont typeface="Arial" panose="020B0604020202020204" pitchFamily="34" charset="0"/>
              <a:buNone/>
            </a:pPr>
            <a:endParaRPr lang="fr-FR" sz="1400" b="1" dirty="0" smtClean="0">
              <a:solidFill>
                <a:srgbClr val="0070C0"/>
              </a:solidFill>
            </a:endParaRPr>
          </a:p>
          <a:p>
            <a:pPr lvl="0"/>
            <a:r>
              <a:rPr lang="fr-FR" sz="1200" dirty="0" smtClean="0"/>
              <a:t>La r</a:t>
            </a:r>
            <a:r>
              <a:rPr lang="fr-FR" sz="1200" dirty="0" smtClean="0"/>
              <a:t>éservation </a:t>
            </a:r>
            <a:r>
              <a:rPr lang="fr-FR" sz="1200" dirty="0"/>
              <a:t>d’espace adapté de travail jusque 180m² comprenant bureaux et salles pour vos réunions, stages, séminaires.</a:t>
            </a:r>
          </a:p>
          <a:p>
            <a:pPr lvl="0"/>
            <a:r>
              <a:rPr lang="fr-FR" sz="1200" dirty="0" smtClean="0"/>
              <a:t>Disponible </a:t>
            </a:r>
            <a:r>
              <a:rPr lang="fr-FR" sz="1200" dirty="0"/>
              <a:t>en  ½ journée, journée, semaine, au mois, à l’année de 8H30 à 22H00. </a:t>
            </a:r>
          </a:p>
          <a:p>
            <a:pPr lvl="0"/>
            <a:r>
              <a:rPr lang="fr-FR" sz="1200" dirty="0" smtClean="0"/>
              <a:t>Organisation </a:t>
            </a:r>
            <a:r>
              <a:rPr lang="fr-FR" sz="1200" dirty="0"/>
              <a:t>de conférences/stages sur les thèmes gestion du stress, Qualité de Vie au Travail, Burnout, </a:t>
            </a:r>
            <a:r>
              <a:rPr lang="fr-FR" sz="1200" dirty="0" smtClean="0"/>
              <a:t>coaching,</a:t>
            </a:r>
            <a:endParaRPr lang="fr-FR" sz="1200" dirty="0"/>
          </a:p>
          <a:p>
            <a:pPr lvl="0"/>
            <a:r>
              <a:rPr lang="fr-FR" sz="1200" dirty="0" smtClean="0"/>
              <a:t>Nos </a:t>
            </a:r>
            <a:r>
              <a:rPr lang="fr-FR" sz="1200" dirty="0"/>
              <a:t>salles sont équipées de mobiliers pratiques et matériel </a:t>
            </a:r>
            <a:r>
              <a:rPr lang="fr-FR" sz="1200" dirty="0" smtClean="0"/>
              <a:t>audiovisuel.</a:t>
            </a:r>
            <a:endParaRPr lang="fr-FR" sz="1200" dirty="0"/>
          </a:p>
        </p:txBody>
      </p:sp>
      <p:sp>
        <p:nvSpPr>
          <p:cNvPr id="6" name="Espace réservé du contenu 2"/>
          <p:cNvSpPr txBox="1">
            <a:spLocks/>
          </p:cNvSpPr>
          <p:nvPr/>
        </p:nvSpPr>
        <p:spPr>
          <a:xfrm>
            <a:off x="481903" y="360091"/>
            <a:ext cx="6539088" cy="64807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39173" indent="-239173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8208" indent="-199311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97243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16140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35037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53934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072831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391728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710625" indent="-159449" algn="l" defTabSz="637794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just">
              <a:buNone/>
            </a:pPr>
            <a:r>
              <a:rPr lang="fr-FR" sz="1500" b="1" dirty="0"/>
              <a:t>Sophro</a:t>
            </a:r>
            <a:r>
              <a:rPr lang="fr-FR" sz="1500" b="1" dirty="0">
                <a:solidFill>
                  <a:srgbClr val="0070C0"/>
                </a:solidFill>
              </a:rPr>
              <a:t>Khepri</a:t>
            </a:r>
            <a:r>
              <a:rPr lang="fr-FR" sz="1200" b="1" dirty="0"/>
              <a:t> </a:t>
            </a:r>
            <a:r>
              <a:rPr lang="fr-FR" sz="1300" b="1" dirty="0"/>
              <a:t>a pour vocation d’aider à la transformation des entreprises : libérer le potentiel humain et rester compétitive.</a:t>
            </a:r>
          </a:p>
          <a:p>
            <a:pPr marL="0" lvl="0" indent="0" algn="just">
              <a:buNone/>
            </a:pPr>
            <a:r>
              <a:rPr lang="fr-FR" sz="1300" b="1" dirty="0" smtClean="0"/>
              <a:t>Supporter par une démarche collaborative et éducative.</a:t>
            </a:r>
            <a:r>
              <a:rPr lang="fr-FR" sz="1200" b="1" dirty="0" smtClean="0"/>
              <a:t> </a:t>
            </a:r>
            <a:endParaRPr lang="fr-FR" sz="700" b="1" dirty="0"/>
          </a:p>
        </p:txBody>
      </p:sp>
      <p:sp>
        <p:nvSpPr>
          <p:cNvPr id="2" name="ZoneTexte 1"/>
          <p:cNvSpPr txBox="1"/>
          <p:nvPr/>
        </p:nvSpPr>
        <p:spPr>
          <a:xfrm>
            <a:off x="3492599" y="3709040"/>
            <a:ext cx="33123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fr-FR" sz="1200" dirty="0" smtClean="0"/>
          </a:p>
          <a:p>
            <a:pPr algn="ctr"/>
            <a:r>
              <a:rPr lang="fr-FR" sz="1200" dirty="0" smtClean="0"/>
              <a:t>Visiter le Centre en </a:t>
            </a:r>
            <a:r>
              <a:rPr lang="fr-FR" sz="1200" dirty="0"/>
              <a:t>prenant </a:t>
            </a:r>
            <a:r>
              <a:rPr lang="fr-FR" sz="1200" dirty="0" smtClean="0"/>
              <a:t>rendez-vous</a:t>
            </a:r>
          </a:p>
          <a:p>
            <a:pPr algn="ctr"/>
            <a:r>
              <a:rPr lang="fr-FR" sz="1200" dirty="0" smtClean="0"/>
              <a:t>Demander un devis</a:t>
            </a:r>
          </a:p>
          <a:p>
            <a:pPr algn="ctr"/>
            <a:r>
              <a:rPr lang="fr-FR" sz="1200" dirty="0" smtClean="0"/>
              <a:t>Faire appel à nos formateurs</a:t>
            </a:r>
          </a:p>
          <a:p>
            <a:pPr algn="ctr"/>
            <a:endParaRPr lang="fr-FR" sz="1200" dirty="0"/>
          </a:p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09 73 67 35 45</a:t>
            </a:r>
            <a:r>
              <a:rPr lang="fr-FR" sz="1200" b="1" dirty="0">
                <a:solidFill>
                  <a:srgbClr val="0070C0"/>
                </a:solidFill>
              </a:rPr>
              <a:t> </a:t>
            </a:r>
            <a:r>
              <a:rPr lang="fr-FR" sz="1200" b="1" dirty="0" smtClean="0">
                <a:solidFill>
                  <a:srgbClr val="0070C0"/>
                </a:solidFill>
              </a:rPr>
              <a:t>ou contact@sophrokhepri.fr</a:t>
            </a:r>
          </a:p>
          <a:p>
            <a:pPr algn="ctr"/>
            <a:endParaRPr lang="fr-FR" sz="1200" b="1" dirty="0" smtClean="0">
              <a:solidFill>
                <a:srgbClr val="0070C0"/>
              </a:solidFill>
            </a:endParaRPr>
          </a:p>
          <a:p>
            <a:pPr algn="ctr"/>
            <a:r>
              <a:rPr lang="fr-FR" sz="1200" b="1" dirty="0" smtClean="0">
                <a:solidFill>
                  <a:srgbClr val="0070C0"/>
                </a:solidFill>
              </a:rPr>
              <a:t>www.sophrokhepri.fr</a:t>
            </a:r>
          </a:p>
          <a:p>
            <a:endParaRPr lang="fr-FR" sz="1200" dirty="0" smtClean="0"/>
          </a:p>
        </p:txBody>
      </p:sp>
      <p:sp>
        <p:nvSpPr>
          <p:cNvPr id="11" name="ZoneTexte 10"/>
          <p:cNvSpPr txBox="1"/>
          <p:nvPr/>
        </p:nvSpPr>
        <p:spPr>
          <a:xfrm>
            <a:off x="540271" y="6379145"/>
            <a:ext cx="656957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200" b="1" dirty="0" smtClean="0"/>
              <a:t>09 73 67 35 45 - </a:t>
            </a:r>
            <a:r>
              <a:rPr lang="fr-FR" sz="1200" b="1" dirty="0" smtClean="0">
                <a:hlinkClick r:id="rId4"/>
              </a:rPr>
              <a:t>contact@sophrokhepri.fr</a:t>
            </a:r>
            <a:r>
              <a:rPr lang="fr-FR" sz="1200" b="1" dirty="0" smtClean="0"/>
              <a:t>  - </a:t>
            </a:r>
            <a:r>
              <a:rPr lang="fr-FR" sz="1200" dirty="0"/>
              <a:t>En face de la gare de Nogent le </a:t>
            </a:r>
            <a:r>
              <a:rPr lang="fr-FR" sz="1200" dirty="0" smtClean="0"/>
              <a:t>Perreux</a:t>
            </a:r>
            <a:endParaRPr lang="fr-FR" sz="1200" b="1" dirty="0" smtClean="0"/>
          </a:p>
          <a:p>
            <a:pPr algn="ctr"/>
            <a:r>
              <a:rPr lang="fr-FR" sz="1200" dirty="0" smtClean="0"/>
              <a:t>188 </a:t>
            </a:r>
            <a:r>
              <a:rPr lang="fr-FR" sz="1200" dirty="0"/>
              <a:t>Grande Rue Charles de </a:t>
            </a:r>
            <a:r>
              <a:rPr lang="fr-FR" sz="1200" dirty="0" smtClean="0"/>
              <a:t>Gaulle 94130 Nogent-sur-Marne</a:t>
            </a:r>
            <a:endParaRPr lang="fr-FR" sz="1200" dirty="0"/>
          </a:p>
        </p:txBody>
      </p:sp>
    </p:spTree>
    <p:extLst>
      <p:ext uri="{BB962C8B-B14F-4D97-AF65-F5344CB8AC3E}">
        <p14:creationId xmlns:p14="http://schemas.microsoft.com/office/powerpoint/2010/main" val="238623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6943" y="4896273"/>
            <a:ext cx="2765657" cy="1284149"/>
          </a:xfrm>
        </p:spPr>
        <p:txBody>
          <a:bodyPr>
            <a:noAutofit/>
          </a:bodyPr>
          <a:lstStyle/>
          <a:p>
            <a:r>
              <a:rPr lang="fr-FR" sz="1200" b="1" dirty="0" smtClean="0">
                <a:solidFill>
                  <a:srgbClr val="0070C0"/>
                </a:solidFill>
              </a:rPr>
              <a:t>Pôle Santé et Mieux-</a:t>
            </a:r>
            <a:r>
              <a:rPr lang="en-US" sz="1200" b="1" dirty="0">
                <a:solidFill>
                  <a:srgbClr val="0070C0"/>
                </a:solidFill>
              </a:rPr>
              <a:t>E</a:t>
            </a:r>
            <a:r>
              <a:rPr lang="fr-FR" sz="1200" b="1" dirty="0" err="1" smtClean="0">
                <a:solidFill>
                  <a:srgbClr val="0070C0"/>
                </a:solidFill>
              </a:rPr>
              <a:t>tre</a:t>
            </a:r>
            <a:r>
              <a:rPr lang="fr-FR" sz="1200" b="1" dirty="0" smtClean="0">
                <a:solidFill>
                  <a:srgbClr val="0070C0"/>
                </a:solidFill>
              </a:rPr>
              <a:t> </a:t>
            </a:r>
            <a:r>
              <a:rPr lang="fr-FR" sz="1200" b="1" dirty="0">
                <a:solidFill>
                  <a:srgbClr val="0070C0"/>
                </a:solidFill>
              </a:rPr>
              <a:t>®</a:t>
            </a:r>
            <a:r>
              <a:rPr lang="fr-FR" sz="1200" b="1" dirty="0" smtClean="0">
                <a:solidFill>
                  <a:srgbClr val="0070C0"/>
                </a:solidFill>
              </a:rPr>
              <a:t/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Psychologie - Sophrologie - Thérapies</a:t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Précocité intellectuelle</a:t>
            </a:r>
            <a:br>
              <a:rPr lang="fr-FR" sz="1200" b="1" dirty="0" smtClean="0">
                <a:solidFill>
                  <a:srgbClr val="0070C0"/>
                </a:solidFill>
              </a:rPr>
            </a:br>
            <a:r>
              <a:rPr lang="fr-FR" sz="1200" b="1" dirty="0" smtClean="0">
                <a:solidFill>
                  <a:srgbClr val="0070C0"/>
                </a:solidFill>
              </a:rPr>
              <a:t>Orientation scolaire &amp; professionnelle</a:t>
            </a:r>
            <a:endParaRPr lang="fr-FR" sz="1200" b="1" dirty="0">
              <a:solidFill>
                <a:srgbClr val="0070C0"/>
              </a:solidFill>
            </a:endParaRPr>
          </a:p>
        </p:txBody>
      </p:sp>
      <p:pic>
        <p:nvPicPr>
          <p:cNvPr id="2052" name="Picture 4" descr="C:\Users\Dell\Dropbox\Sophrokhépri\PHOTOS du Centre\Selection photos site web\13 MAN_6752v2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4647" y="3816474"/>
            <a:ext cx="2952328" cy="2346147"/>
          </a:xfrm>
          <a:prstGeom prst="rect">
            <a:avLst/>
          </a:prstGeom>
          <a:noFill/>
          <a:ln w="28575">
            <a:solidFill>
              <a:schemeClr val="accent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Dell\Dropbox\Sophrokhépri\Logo\logosophrokhepri V3okMai 2015\logoSophroKhepriaccrocheV3bdef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239" y="3888482"/>
            <a:ext cx="3171363" cy="981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/>
        </p:nvSpPr>
        <p:spPr>
          <a:xfrm>
            <a:off x="469395" y="6552778"/>
            <a:ext cx="67676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1400" b="1" i="1" dirty="0">
                <a:solidFill>
                  <a:schemeClr val="accent1"/>
                </a:solidFill>
              </a:rPr>
              <a:t>Pour que toutes les médecines </a:t>
            </a:r>
            <a:r>
              <a:rPr lang="fr-FR" sz="1400" b="1" i="1" dirty="0" smtClean="0">
                <a:solidFill>
                  <a:schemeClr val="accent1"/>
                </a:solidFill>
              </a:rPr>
              <a:t>agissent </a:t>
            </a:r>
            <a:r>
              <a:rPr lang="fr-FR" sz="1400" b="1" i="1" dirty="0">
                <a:solidFill>
                  <a:schemeClr val="accent1"/>
                </a:solidFill>
              </a:rPr>
              <a:t>ensemble !</a:t>
            </a:r>
            <a:r>
              <a:rPr lang="fr-FR" sz="1400" b="1" dirty="0">
                <a:solidFill>
                  <a:schemeClr val="accent1"/>
                </a:solidFill>
              </a:rPr>
              <a:t> </a:t>
            </a:r>
            <a:r>
              <a:rPr lang="fr-FR" sz="1600" b="1" dirty="0">
                <a:solidFill>
                  <a:schemeClr val="accent1"/>
                </a:solidFill>
              </a:rPr>
              <a:t>®</a:t>
            </a:r>
            <a:endParaRPr lang="fr-FR" sz="1600" b="1" i="1" dirty="0">
              <a:solidFill>
                <a:schemeClr val="accent1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 rot="10800000">
            <a:off x="252238" y="144067"/>
            <a:ext cx="7020780" cy="646331"/>
          </a:xfrm>
          <a:prstGeom prst="rect">
            <a:avLst/>
          </a:prstGeom>
          <a:solidFill>
            <a:srgbClr val="0099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sz="3600" b="1" dirty="0" smtClean="0">
                <a:solidFill>
                  <a:schemeClr val="bg1"/>
                </a:solidFill>
              </a:rPr>
              <a:t>www.sophrokhepri.fr</a:t>
            </a:r>
            <a:endParaRPr lang="fr-FR" sz="3600" b="1" dirty="0">
              <a:solidFill>
                <a:schemeClr val="bg1"/>
              </a:solidFill>
            </a:endParaRPr>
          </a:p>
        </p:txBody>
      </p:sp>
      <p:pic>
        <p:nvPicPr>
          <p:cNvPr id="1026" name="Picture 2" descr="C:\Users\Dell\Dropbox\Sophrokhépri\site web\Textes Site\textes V2 SIMPLEBO\Logo-charte Sophrokhepri-juillet\lskaccroche-baselinefdbleuV5-1000pix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252238" y="641464"/>
            <a:ext cx="7020779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Image 8" descr="C:\Users\Dell\Dropbox\Sophrokhépri\site web\Textes Site\textes V2 SIMPLEBO\Logo-charte Sophrokhepri-juillet\sophrocouleurs\logoOrange.png"/>
          <p:cNvPicPr/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927" y="6480770"/>
            <a:ext cx="1656184" cy="5040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1559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2143</TotalTime>
  <Words>165</Words>
  <Application>Microsoft Office PowerPoint</Application>
  <PresentationFormat>Personnalisé</PresentationFormat>
  <Paragraphs>21</Paragraphs>
  <Slides>2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3" baseType="lpstr">
      <vt:lpstr>Thème Office</vt:lpstr>
      <vt:lpstr>Présentation PowerPoint</vt:lpstr>
      <vt:lpstr>Pôle Santé et Mieux-Etre ® Psychologie - Sophrologie - Thérapies Précocité intellectuelle Orientation scolaire &amp; professionnelle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Dell</dc:creator>
  <cp:lastModifiedBy>Dell</cp:lastModifiedBy>
  <cp:revision>63</cp:revision>
  <cp:lastPrinted>2015-08-13T10:27:02Z</cp:lastPrinted>
  <dcterms:created xsi:type="dcterms:W3CDTF">2015-06-22T10:33:01Z</dcterms:created>
  <dcterms:modified xsi:type="dcterms:W3CDTF">2015-09-02T20:40:35Z</dcterms:modified>
</cp:coreProperties>
</file>