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3" r:id="rId5"/>
    <p:sldId id="264" r:id="rId6"/>
    <p:sldId id="265" r:id="rId7"/>
    <p:sldId id="266" r:id="rId8"/>
    <p:sldId id="267" r:id="rId9"/>
  </p:sldIdLst>
  <p:sldSz cx="7561263" cy="7200900"/>
  <p:notesSz cx="7099300" cy="10234613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7F4086"/>
    <a:srgbClr val="E886DC"/>
    <a:srgbClr val="00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690" y="-102"/>
      </p:cViewPr>
      <p:guideLst>
        <p:guide orient="horz" pos="1134"/>
        <p:guide orient="horz" pos="22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2236947"/>
            <a:ext cx="6427074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4080511"/>
            <a:ext cx="529288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4" y="151687"/>
            <a:ext cx="1405923" cy="322540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51687"/>
            <a:ext cx="4095684" cy="322540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4627247"/>
            <a:ext cx="6427074" cy="1430178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3052050"/>
            <a:ext cx="6427074" cy="157519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9" y="881778"/>
            <a:ext cx="2750147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881778"/>
            <a:ext cx="2751460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1611869"/>
            <a:ext cx="3340871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2283618"/>
            <a:ext cx="3340871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8" y="1611869"/>
            <a:ext cx="3342183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8" y="2283618"/>
            <a:ext cx="3342183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86702"/>
            <a:ext cx="2487603" cy="122015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86704"/>
            <a:ext cx="4226956" cy="61457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1506856"/>
            <a:ext cx="2487603" cy="492561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5040631"/>
            <a:ext cx="4536758" cy="59507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643414"/>
            <a:ext cx="4536758" cy="432054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5635705"/>
            <a:ext cx="4536758" cy="84510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680211"/>
            <a:ext cx="6805137" cy="4752262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4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6674169"/>
            <a:ext cx="2394400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6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71" y="3960490"/>
            <a:ext cx="2434632" cy="2088232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7831" b="1119"/>
          <a:stretch>
            <a:fillRect/>
          </a:stretch>
        </p:blipFill>
        <p:spPr bwMode="auto">
          <a:xfrm>
            <a:off x="540271" y="1224186"/>
            <a:ext cx="2477640" cy="2045956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3080403" y="1065999"/>
            <a:ext cx="4084604" cy="22322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1400" b="1" dirty="0" smtClean="0">
                <a:solidFill>
                  <a:srgbClr val="0085B0"/>
                </a:solidFill>
              </a:rPr>
              <a:t>Nous vous proposons :</a:t>
            </a:r>
          </a:p>
          <a:p>
            <a:pPr lvl="0"/>
            <a:r>
              <a:rPr lang="fr-FR" sz="1200" dirty="0" smtClean="0"/>
              <a:t>La </a:t>
            </a:r>
            <a:r>
              <a:rPr lang="fr-FR" sz="1200" dirty="0"/>
              <a:t>réservation d’espace adapté de travail jusque 180m² comprenant bureaux et salles pour vos réunions, stages, séminaires.</a:t>
            </a:r>
          </a:p>
          <a:p>
            <a:pPr lvl="0"/>
            <a:r>
              <a:rPr lang="fr-FR" sz="1200" dirty="0" smtClean="0"/>
              <a:t>Disponible </a:t>
            </a:r>
            <a:r>
              <a:rPr lang="fr-FR" sz="1200" dirty="0"/>
              <a:t>en  ½ journée, journée, semaine, au mois, à l’année de 8H30 à 22H00. </a:t>
            </a:r>
          </a:p>
          <a:p>
            <a:pPr lvl="0"/>
            <a:r>
              <a:rPr lang="fr-FR" sz="1200" dirty="0" smtClean="0"/>
              <a:t>Organisation </a:t>
            </a:r>
            <a:r>
              <a:rPr lang="fr-FR" sz="1200" dirty="0"/>
              <a:t>de conférences/stages sur les thèmes gestion du stress, Qualité de Vie au Travail, Burnout, équilibre vie/travail, développement personnel …</a:t>
            </a:r>
          </a:p>
          <a:p>
            <a:pPr lvl="0"/>
            <a:r>
              <a:rPr lang="fr-FR" sz="1200" dirty="0" smtClean="0"/>
              <a:t>Nos </a:t>
            </a:r>
            <a:r>
              <a:rPr lang="fr-FR" sz="1200" dirty="0"/>
              <a:t>salles sont équipées de mobiliers pratiques et matériel audiovisuel.</a:t>
            </a:r>
          </a:p>
          <a:p>
            <a:pPr lvl="0"/>
            <a:r>
              <a:rPr lang="fr-FR" sz="1200" dirty="0" smtClean="0"/>
              <a:t>Un </a:t>
            </a:r>
            <a:r>
              <a:rPr lang="fr-FR" sz="1200" dirty="0"/>
              <a:t>service à la carte : plateaux repas, conciergerie, animations diverses.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84287" y="360091"/>
            <a:ext cx="5994857" cy="64807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fr-FR" sz="1500" b="1" dirty="0"/>
              <a:t>Sophro</a:t>
            </a:r>
            <a:r>
              <a:rPr lang="fr-FR" sz="1500" b="1" dirty="0">
                <a:solidFill>
                  <a:srgbClr val="0085B0"/>
                </a:solidFill>
              </a:rPr>
              <a:t>Khepri</a:t>
            </a:r>
            <a:r>
              <a:rPr lang="fr-FR" sz="1200" b="1" dirty="0"/>
              <a:t> </a:t>
            </a:r>
            <a:r>
              <a:rPr lang="fr-FR" sz="1300" b="1" dirty="0"/>
              <a:t>a pour vocation d’aider à la transformation des entreprises : libérer le potentiel humain et rester compétitive.</a:t>
            </a:r>
          </a:p>
          <a:p>
            <a:pPr marL="0" lvl="0" indent="0" algn="just">
              <a:buNone/>
            </a:pPr>
            <a:r>
              <a:rPr lang="fr-FR" sz="1300" b="1" dirty="0"/>
              <a:t>Devenir agile par des techniques innovantes et alternatives.</a:t>
            </a:r>
            <a:r>
              <a:rPr lang="fr-FR" sz="1200" b="1" dirty="0"/>
              <a:t> </a:t>
            </a:r>
            <a:endParaRPr lang="fr-FR" sz="7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3492599" y="3709040"/>
            <a:ext cx="33123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pPr algn="ctr"/>
            <a:r>
              <a:rPr lang="fr-FR" sz="1200" dirty="0" smtClean="0"/>
              <a:t>Visiter le Centre en </a:t>
            </a:r>
            <a:r>
              <a:rPr lang="fr-FR" sz="1200" dirty="0"/>
              <a:t>prenant </a:t>
            </a:r>
            <a:r>
              <a:rPr lang="fr-FR" sz="1200" dirty="0" smtClean="0"/>
              <a:t>rendez-vous</a:t>
            </a:r>
          </a:p>
          <a:p>
            <a:pPr algn="ctr"/>
            <a:r>
              <a:rPr lang="fr-FR" sz="1200" dirty="0" smtClean="0"/>
              <a:t>Demander un devis</a:t>
            </a:r>
          </a:p>
          <a:p>
            <a:pPr algn="ctr"/>
            <a:r>
              <a:rPr lang="fr-FR" sz="1200" dirty="0" smtClean="0"/>
              <a:t>Faire appel à nos formateurs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 smtClean="0">
                <a:solidFill>
                  <a:srgbClr val="0085B0"/>
                </a:solidFill>
              </a:rPr>
              <a:t>09 73 67 35 45</a:t>
            </a:r>
            <a:r>
              <a:rPr lang="fr-FR" sz="1200" dirty="0">
                <a:solidFill>
                  <a:srgbClr val="0085B0"/>
                </a:solidFill>
              </a:rPr>
              <a:t> </a:t>
            </a:r>
            <a:r>
              <a:rPr lang="fr-FR" sz="1200" dirty="0" smtClean="0">
                <a:solidFill>
                  <a:srgbClr val="0085B0"/>
                </a:solidFill>
              </a:rPr>
              <a:t>ou contact@sophrokhepri.fr</a:t>
            </a:r>
          </a:p>
          <a:p>
            <a:pPr algn="ctr"/>
            <a:endParaRPr lang="fr-FR" sz="1200" dirty="0" smtClean="0">
              <a:solidFill>
                <a:srgbClr val="0085B0"/>
              </a:solidFill>
            </a:endParaRPr>
          </a:p>
          <a:p>
            <a:pPr algn="ctr"/>
            <a:r>
              <a:rPr lang="fr-FR" sz="1200" dirty="0" smtClean="0">
                <a:solidFill>
                  <a:srgbClr val="0085B0"/>
                </a:solidFill>
              </a:rPr>
              <a:t>www.sophrokhepri.fr</a:t>
            </a:r>
          </a:p>
          <a:p>
            <a:endParaRPr lang="fr-FR" sz="1200" dirty="0" smtClean="0">
              <a:solidFill>
                <a:srgbClr val="0085B0"/>
              </a:solidFill>
            </a:endParaRPr>
          </a:p>
        </p:txBody>
      </p:sp>
      <p:pic>
        <p:nvPicPr>
          <p:cNvPr id="10" name="Image 9" descr="C:\Users\Dell\Dropbox\Sophrokhépri\site web\Textes Site\textes V2 SIMPLEBO\Logo-charte Sophrokhepri-juillet\sophrocouleurs\logoOrange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871" y="6225083"/>
            <a:ext cx="2047875" cy="7048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/>
          <p:cNvSpPr txBox="1"/>
          <p:nvPr/>
        </p:nvSpPr>
        <p:spPr>
          <a:xfrm>
            <a:off x="232343" y="6376278"/>
            <a:ext cx="5705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F</a:t>
            </a:r>
            <a:r>
              <a:rPr lang="fr-FR" sz="1200" dirty="0" smtClean="0"/>
              <a:t>ace à la gare     	 de Nogent le 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Grande Rue Charles de Gaulle 94130 Nogent-sur-Marne</a:t>
            </a:r>
            <a:endParaRPr lang="fr-FR" sz="1200" dirty="0"/>
          </a:p>
        </p:txBody>
      </p:sp>
      <p:pic>
        <p:nvPicPr>
          <p:cNvPr id="2050" name="Picture 2" descr="http://www.mairie-ozoir-la-ferriere.fr/IMG/jpg/Logo_RER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8503" y="6408762"/>
            <a:ext cx="424907" cy="216024"/>
          </a:xfrm>
          <a:prstGeom prst="rect">
            <a:avLst/>
          </a:prstGeom>
          <a:noFill/>
        </p:spPr>
      </p:pic>
      <p:grpSp>
        <p:nvGrpSpPr>
          <p:cNvPr id="12" name="Groupe 11"/>
          <p:cNvGrpSpPr/>
          <p:nvPr/>
        </p:nvGrpSpPr>
        <p:grpSpPr>
          <a:xfrm>
            <a:off x="0" y="0"/>
            <a:ext cx="7561263" cy="7200900"/>
            <a:chOff x="0" y="0"/>
            <a:chExt cx="7561263" cy="72009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324247" cy="7200900"/>
            </a:xfrm>
            <a:prstGeom prst="rect">
              <a:avLst/>
            </a:prstGeom>
            <a:solidFill>
              <a:srgbClr val="0085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0231" y="3456434"/>
              <a:ext cx="7381032" cy="288032"/>
            </a:xfrm>
            <a:prstGeom prst="rect">
              <a:avLst/>
            </a:prstGeom>
            <a:solidFill>
              <a:srgbClr val="0085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="" xmlns:p14="http://schemas.microsoft.com/office/powerpoint/2010/main" val="23862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 rot="10800000">
            <a:off x="0" y="-1"/>
            <a:ext cx="7561262" cy="3600000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6943" y="5040610"/>
            <a:ext cx="2765657" cy="1284149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rgbClr val="0085B0"/>
                </a:solidFill>
              </a:rPr>
              <a:t>Pôle Santé et Mieux-</a:t>
            </a:r>
            <a:r>
              <a:rPr lang="en-US" sz="1200" b="1" dirty="0">
                <a:solidFill>
                  <a:srgbClr val="0085B0"/>
                </a:solidFill>
              </a:rPr>
              <a:t>E</a:t>
            </a:r>
            <a:r>
              <a:rPr lang="fr-FR" sz="1200" b="1" dirty="0" err="1" smtClean="0">
                <a:solidFill>
                  <a:srgbClr val="0085B0"/>
                </a:solidFill>
              </a:rPr>
              <a:t>tre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>
                <a:solidFill>
                  <a:srgbClr val="0085B0"/>
                </a:solidFill>
              </a:rPr>
              <a:t>®</a:t>
            </a:r>
            <a:r>
              <a:rPr lang="fr-FR" sz="1200" b="1" dirty="0" smtClean="0">
                <a:solidFill>
                  <a:srgbClr val="0085B0"/>
                </a:solidFill>
              </a:rPr>
              <a:t/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Psychologie - Sophrologie - Thérapies</a:t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Précocité intellectuelle</a:t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Orientation scolaire &amp; professionnelle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pic>
        <p:nvPicPr>
          <p:cNvPr id="2052" name="Picture 4" descr="C:\Users\Dell\Dropbox\Sophrokhépri\PHOTOS du Centre\Selection photos site web\13 MAN_6752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663" y="4104506"/>
            <a:ext cx="2952328" cy="2346147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39" y="4032819"/>
            <a:ext cx="3155810" cy="10857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9395" y="6718280"/>
            <a:ext cx="68804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rgbClr val="0085B0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rgbClr val="0085B0"/>
                </a:solidFill>
              </a:rPr>
              <a:t>agissent </a:t>
            </a:r>
            <a:r>
              <a:rPr lang="fr-FR" sz="1400" b="1" i="1" dirty="0">
                <a:solidFill>
                  <a:srgbClr val="0085B0"/>
                </a:solidFill>
              </a:rPr>
              <a:t>ensemble !</a:t>
            </a:r>
            <a:r>
              <a:rPr lang="fr-FR" sz="1400" b="1" dirty="0">
                <a:solidFill>
                  <a:srgbClr val="0085B0"/>
                </a:solidFill>
              </a:rPr>
              <a:t> </a:t>
            </a:r>
            <a:r>
              <a:rPr lang="fr-FR" sz="1600" b="1" dirty="0">
                <a:solidFill>
                  <a:srgbClr val="0085B0"/>
                </a:solidFill>
              </a:rPr>
              <a:t>®</a:t>
            </a:r>
            <a:endParaRPr lang="fr-FR" sz="1600" b="1" i="1" dirty="0">
              <a:solidFill>
                <a:srgbClr val="0085B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 rot="10800000">
            <a:off x="0" y="0"/>
            <a:ext cx="7561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9" name="Image 8" descr="logoSophroKhepriV5Hde-calquesfdbleu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720130"/>
            <a:ext cx="7561263" cy="27218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3912" y="4009389"/>
            <a:ext cx="2290615" cy="2039333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705" y="1198768"/>
            <a:ext cx="2255814" cy="1969634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3277300" y="1134434"/>
            <a:ext cx="3906625" cy="1969634"/>
          </a:xfrm>
          <a:prstGeom prst="rect">
            <a:avLst/>
          </a:prstGeom>
        </p:spPr>
        <p:txBody>
          <a:bodyPr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Centre </a:t>
            </a:r>
            <a:r>
              <a:rPr lang="fr-FR" sz="1200" b="1" dirty="0">
                <a:solidFill>
                  <a:srgbClr val="0085B0"/>
                </a:solidFill>
              </a:rPr>
              <a:t>de Santé et de Mieux-Etre, autour d’un esprit collaboratif et </a:t>
            </a:r>
            <a:r>
              <a:rPr lang="fr-FR" sz="1200" b="1" dirty="0" smtClean="0">
                <a:solidFill>
                  <a:srgbClr val="0085B0"/>
                </a:solidFill>
              </a:rPr>
              <a:t>de </a:t>
            </a:r>
            <a:r>
              <a:rPr lang="fr-FR" sz="1200" b="1" dirty="0">
                <a:solidFill>
                  <a:srgbClr val="0085B0"/>
                </a:solidFill>
              </a:rPr>
              <a:t>services à la carte </a:t>
            </a:r>
            <a:r>
              <a:rPr lang="fr-FR" sz="1200" b="1" dirty="0" smtClean="0">
                <a:solidFill>
                  <a:srgbClr val="0085B0"/>
                </a:solidFill>
              </a:rPr>
              <a:t>mutualisés :</a:t>
            </a:r>
            <a:endParaRPr lang="fr-FR" sz="1200" b="1" dirty="0">
              <a:solidFill>
                <a:srgbClr val="0085B0"/>
              </a:solidFill>
            </a:endParaRPr>
          </a:p>
          <a:p>
            <a:pPr marL="0" indent="0">
              <a:buNone/>
            </a:pPr>
            <a:r>
              <a:rPr lang="fr-FR" sz="1200" b="1" dirty="0"/>
              <a:t>En 4 points, c’est :</a:t>
            </a:r>
            <a:endParaRPr lang="fr-FR" sz="1200" dirty="0" smtClean="0"/>
          </a:p>
          <a:p>
            <a:r>
              <a:rPr lang="fr-FR" sz="1200" dirty="0" smtClean="0"/>
              <a:t>12 salles de consultations,</a:t>
            </a:r>
            <a:endParaRPr lang="fr-FR" sz="1200" dirty="0"/>
          </a:p>
          <a:p>
            <a:r>
              <a:rPr lang="fr-FR" sz="1200" dirty="0" smtClean="0"/>
              <a:t>Une </a:t>
            </a:r>
            <a:r>
              <a:rPr lang="fr-FR" sz="1200" dirty="0"/>
              <a:t>mine de solutions pour les Entreprises, Santé</a:t>
            </a:r>
            <a:br>
              <a:rPr lang="fr-FR" sz="1200" dirty="0"/>
            </a:br>
            <a:r>
              <a:rPr lang="fr-FR" sz="1200" dirty="0"/>
              <a:t>et la Qualité de Vie au Travail,</a:t>
            </a:r>
          </a:p>
          <a:p>
            <a:r>
              <a:rPr lang="fr-FR" sz="1200" dirty="0" smtClean="0"/>
              <a:t>Un </a:t>
            </a:r>
            <a:r>
              <a:rPr lang="fr-FR" sz="1200" dirty="0"/>
              <a:t>havre de paix pour les salariés, familles, adolescents,</a:t>
            </a:r>
            <a:br>
              <a:rPr lang="fr-FR" sz="1200" dirty="0"/>
            </a:br>
            <a:r>
              <a:rPr lang="fr-FR" sz="1200" dirty="0"/>
              <a:t>retraités,</a:t>
            </a:r>
          </a:p>
          <a:p>
            <a:r>
              <a:rPr lang="fr-FR" sz="1200" dirty="0" smtClean="0"/>
              <a:t>Un </a:t>
            </a:r>
            <a:r>
              <a:rPr lang="fr-FR" sz="1200" dirty="0"/>
              <a:t>lieu de </a:t>
            </a:r>
            <a:r>
              <a:rPr lang="fr-FR" sz="1200" dirty="0" smtClean="0"/>
              <a:t>ressources </a:t>
            </a:r>
            <a:r>
              <a:rPr lang="fr-FR" sz="1200" dirty="0"/>
              <a:t>pour les professionnels de Santé.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200" dirty="0" smtClean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1418" y="358232"/>
            <a:ext cx="6732508" cy="648072"/>
          </a:xfrm>
          <a:prstGeom prst="rect">
            <a:avLst/>
          </a:prstGeom>
          <a:noFill/>
        </p:spPr>
        <p:txBody>
          <a:bodyPr>
            <a:normAutofit fontScale="92500" lnSpcReduction="1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300" b="1" dirty="0" err="1" smtClean="0"/>
              <a:t>Sophro</a:t>
            </a:r>
            <a:r>
              <a:rPr lang="fr-FR" sz="1300" b="1" dirty="0" err="1" smtClean="0">
                <a:solidFill>
                  <a:srgbClr val="0085B0"/>
                </a:solidFill>
              </a:rPr>
              <a:t>Khepri</a:t>
            </a:r>
            <a:r>
              <a:rPr lang="fr-FR" sz="1300" b="1" dirty="0" smtClean="0"/>
              <a:t> </a:t>
            </a:r>
            <a:r>
              <a:rPr lang="fr-FR" sz="1400" b="1" dirty="0" smtClean="0"/>
              <a:t>a pour vocation de vous proposer, en un seul lieu, un ensemble de thérapies efficaces, visant à apporter du confort, à soulager les souffrances tant physiques que psychiques.</a:t>
            </a:r>
            <a:endParaRPr lang="fr-FR" sz="1400" b="1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3242200" y="3816474"/>
            <a:ext cx="3906625" cy="244827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1600" b="1" dirty="0" smtClean="0">
                <a:solidFill>
                  <a:srgbClr val="0085B0"/>
                </a:solidFill>
              </a:rPr>
              <a:t>Spécificités du Centre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400" b="1" dirty="0" smtClean="0">
              <a:solidFill>
                <a:schemeClr val="accent1"/>
              </a:solidFill>
            </a:endParaRPr>
          </a:p>
          <a:p>
            <a:r>
              <a:rPr lang="fr-FR" sz="1400" dirty="0" smtClean="0"/>
              <a:t>Unité spécialisée Enfants Intellectuellement Précoces (EIP)et adultes surdoués, (diagnostic et suivi)</a:t>
            </a:r>
          </a:p>
          <a:p>
            <a:r>
              <a:rPr lang="fr-FR" sz="1400" dirty="0" smtClean="0"/>
              <a:t>Trouble du sommeil</a:t>
            </a:r>
          </a:p>
          <a:p>
            <a:r>
              <a:rPr lang="fr-FR" sz="1400" dirty="0" smtClean="0"/>
              <a:t>Burnout</a:t>
            </a:r>
          </a:p>
          <a:p>
            <a:r>
              <a:rPr lang="fr-FR" sz="1400" dirty="0" smtClean="0"/>
              <a:t>Stress post-traumatique</a:t>
            </a:r>
          </a:p>
          <a:p>
            <a:r>
              <a:rPr lang="fr-FR" sz="1400" dirty="0" smtClean="0"/>
              <a:t>Cohérence cardiaque</a:t>
            </a:r>
          </a:p>
          <a:p>
            <a:r>
              <a:rPr lang="fr-FR" sz="1400" dirty="0" smtClean="0"/>
              <a:t>Soutien pour les pathologies longues</a:t>
            </a:r>
          </a:p>
          <a:p>
            <a:r>
              <a:rPr lang="fr-FR" sz="1400" dirty="0" smtClean="0"/>
              <a:t>Surcharge pondérale</a:t>
            </a:r>
          </a:p>
          <a:p>
            <a:r>
              <a:rPr lang="fr-FR" sz="1400" dirty="0" smtClean="0"/>
              <a:t>Addiction</a:t>
            </a:r>
          </a:p>
          <a:p>
            <a:r>
              <a:rPr lang="fr-FR" sz="1400" dirty="0" smtClean="0"/>
              <a:t>Pré et post natal</a:t>
            </a:r>
          </a:p>
          <a:p>
            <a:r>
              <a:rPr lang="fr-FR" sz="1400" dirty="0" smtClean="0"/>
              <a:t>Préparation à la retraite</a:t>
            </a:r>
            <a:endParaRPr lang="fr-FR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51418" y="6395328"/>
            <a:ext cx="6569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u="sng" dirty="0" smtClean="0">
                <a:solidFill>
                  <a:srgbClr val="0085B0"/>
                </a:solidFill>
              </a:rPr>
              <a:t>contact@sophrokhepri.fr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 smtClean="0"/>
              <a:t> - </a:t>
            </a:r>
            <a:r>
              <a:rPr lang="fr-FR" sz="1200" dirty="0"/>
              <a:t>En face de la gare de Nogent le </a:t>
            </a:r>
            <a:r>
              <a:rPr lang="fr-FR" sz="1200" dirty="0" smtClean="0"/>
              <a:t>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</a:t>
            </a:r>
            <a:r>
              <a:rPr lang="fr-FR" sz="1200" dirty="0"/>
              <a:t>Grande Rue Charles de </a:t>
            </a:r>
            <a:r>
              <a:rPr lang="fr-FR" sz="1200" dirty="0" smtClean="0"/>
              <a:t>Gaulle 94130 Nogent-sur-Marne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xmlns="" val="23862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 rot="10800000">
            <a:off x="0" y="-1"/>
            <a:ext cx="7561262" cy="3600000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6943" y="5040610"/>
            <a:ext cx="2765657" cy="1284149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rgbClr val="0085B0"/>
                </a:solidFill>
              </a:rPr>
              <a:t>Pôle Santé et Mieux-</a:t>
            </a:r>
            <a:r>
              <a:rPr lang="en-US" sz="1200" b="1" dirty="0">
                <a:solidFill>
                  <a:srgbClr val="0085B0"/>
                </a:solidFill>
              </a:rPr>
              <a:t>E</a:t>
            </a:r>
            <a:r>
              <a:rPr lang="fr-FR" sz="1200" b="1" dirty="0" err="1" smtClean="0">
                <a:solidFill>
                  <a:srgbClr val="0085B0"/>
                </a:solidFill>
              </a:rPr>
              <a:t>tre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>
                <a:solidFill>
                  <a:srgbClr val="0085B0"/>
                </a:solidFill>
              </a:rPr>
              <a:t>®</a:t>
            </a:r>
            <a:r>
              <a:rPr lang="fr-FR" sz="1200" b="1" dirty="0" smtClean="0">
                <a:solidFill>
                  <a:srgbClr val="0085B0"/>
                </a:solidFill>
              </a:rPr>
              <a:t/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Psychologie - Sophrologie - Thérapies</a:t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Précocité intellectuelle</a:t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Orientation scolaire &amp; professionnelle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pic>
        <p:nvPicPr>
          <p:cNvPr id="2052" name="Picture 4" descr="C:\Users\Dell\Dropbox\Sophrokhépri\PHOTOS du Centre\Selection photos site web\13 MAN_6752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663" y="4104506"/>
            <a:ext cx="2952328" cy="2346147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39" y="4032819"/>
            <a:ext cx="3155810" cy="10857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9395" y="6718280"/>
            <a:ext cx="68804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rgbClr val="0085B0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rgbClr val="0085B0"/>
                </a:solidFill>
              </a:rPr>
              <a:t>agissent </a:t>
            </a:r>
            <a:r>
              <a:rPr lang="fr-FR" sz="1400" b="1" i="1" dirty="0">
                <a:solidFill>
                  <a:srgbClr val="0085B0"/>
                </a:solidFill>
              </a:rPr>
              <a:t>ensemble !</a:t>
            </a:r>
            <a:r>
              <a:rPr lang="fr-FR" sz="1400" b="1" dirty="0">
                <a:solidFill>
                  <a:srgbClr val="0085B0"/>
                </a:solidFill>
              </a:rPr>
              <a:t> </a:t>
            </a:r>
            <a:r>
              <a:rPr lang="fr-FR" sz="1600" b="1" dirty="0">
                <a:solidFill>
                  <a:srgbClr val="0085B0"/>
                </a:solidFill>
              </a:rPr>
              <a:t>®</a:t>
            </a:r>
            <a:endParaRPr lang="fr-FR" sz="1600" b="1" i="1" dirty="0">
              <a:solidFill>
                <a:srgbClr val="0085B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 rot="10800000">
            <a:off x="0" y="145806"/>
            <a:ext cx="7561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9" name="Image 8" descr="logoSophroKhepriV5Hde-calquesfdbleu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720130"/>
            <a:ext cx="7561263" cy="2721850"/>
          </a:xfrm>
          <a:prstGeom prst="rect">
            <a:avLst/>
          </a:prstGeom>
        </p:spPr>
      </p:pic>
      <p:pic>
        <p:nvPicPr>
          <p:cNvPr id="12" name="Picture 2" descr="C:\Users\Dell\Dropbox\Sophrokhépri\site web\Textes Site\textes V2 SIMPLEBO\Logo-charte Sophrokhepri-juillet\sophrocouleurs\logoViole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919" y="6552778"/>
            <a:ext cx="1405988" cy="48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3114366" y="1008163"/>
            <a:ext cx="3822725" cy="2232248"/>
          </a:xfrm>
          <a:prstGeom prst="rect">
            <a:avLst/>
          </a:prstGeom>
        </p:spPr>
        <p:txBody>
          <a:bodyPr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1400" b="1" dirty="0" smtClean="0">
                <a:solidFill>
                  <a:srgbClr val="0085B0"/>
                </a:solidFill>
              </a:rPr>
              <a:t>Spécificités du Centre</a:t>
            </a:r>
          </a:p>
          <a:p>
            <a:r>
              <a:rPr lang="fr-FR" sz="1200" dirty="0" smtClean="0"/>
              <a:t>Un esprit d’échanges par l’intelligence collective</a:t>
            </a:r>
          </a:p>
          <a:p>
            <a:r>
              <a:rPr lang="fr-FR" sz="1200" dirty="0" smtClean="0"/>
              <a:t>180 m2, 12 salles de consultations</a:t>
            </a:r>
          </a:p>
          <a:p>
            <a:r>
              <a:rPr lang="fr-FR" sz="1200" dirty="0" smtClean="0"/>
              <a:t>3 salles de formation ou de conférence</a:t>
            </a:r>
          </a:p>
          <a:p>
            <a:r>
              <a:rPr lang="fr-FR" sz="1200" dirty="0" smtClean="0"/>
              <a:t>Une salle d’attente</a:t>
            </a:r>
          </a:p>
          <a:p>
            <a:r>
              <a:rPr lang="fr-FR" sz="1200" dirty="0" smtClean="0"/>
              <a:t>Possibilité de privatiser le Centre, 7j/7 pour des stages</a:t>
            </a:r>
          </a:p>
          <a:p>
            <a:r>
              <a:rPr lang="fr-FR" sz="1200" dirty="0" smtClean="0"/>
              <a:t>Accès aux Personnes à Mobilité Réduite</a:t>
            </a:r>
          </a:p>
          <a:p>
            <a:r>
              <a:rPr lang="fr-FR" sz="1200" dirty="0" smtClean="0"/>
              <a:t>Services de conciergerie à la carte</a:t>
            </a:r>
          </a:p>
          <a:p>
            <a:r>
              <a:rPr lang="fr-FR" sz="1200" dirty="0" smtClean="0"/>
              <a:t>Climatisation, Internet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84287" y="360091"/>
            <a:ext cx="5994857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300" b="1" dirty="0" err="1" smtClean="0"/>
              <a:t>Sophro</a:t>
            </a:r>
            <a:r>
              <a:rPr lang="fr-FR" sz="1300" b="1" dirty="0" err="1" smtClean="0">
                <a:solidFill>
                  <a:srgbClr val="0085B0"/>
                </a:solidFill>
              </a:rPr>
              <a:t>Khepri</a:t>
            </a:r>
            <a:r>
              <a:rPr lang="fr-FR" sz="1300" b="1" dirty="0" smtClean="0"/>
              <a:t> offre aux thérapeutes la possibilité d'exercer sans engagement en proposant la réservation d'espaces de travail équipés et accessibles. </a:t>
            </a:r>
            <a:endParaRPr lang="fr-FR" sz="800" b="1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3132559" y="3915772"/>
            <a:ext cx="382272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Chaque réservation se réalise en ligne via notre site de simulation tarifaire </a:t>
            </a:r>
            <a:r>
              <a:rPr lang="fr-FR" u="sng" dirty="0">
                <a:solidFill>
                  <a:srgbClr val="0085B0"/>
                </a:solidFill>
              </a:rPr>
              <a:t>http://simu.sophrokhepri.fr/</a:t>
            </a:r>
            <a:endParaRPr lang="fr-FR" dirty="0">
              <a:solidFill>
                <a:srgbClr val="0085B0"/>
              </a:solidFill>
            </a:endParaRPr>
          </a:p>
          <a:p>
            <a:endParaRPr lang="fr-FR" dirty="0" smtClean="0"/>
          </a:p>
          <a:p>
            <a:r>
              <a:rPr lang="fr-FR" dirty="0" smtClean="0"/>
              <a:t>Dès </a:t>
            </a:r>
            <a:r>
              <a:rPr lang="fr-FR" dirty="0"/>
              <a:t>votre simulation tarifaire effectuée, vous pouvez valider votre choix de forfait et confirmer vos plages horaires dans l’agenda.</a:t>
            </a:r>
          </a:p>
          <a:p>
            <a:endParaRPr lang="fr-FR" dirty="0" smtClean="0"/>
          </a:p>
          <a:p>
            <a:r>
              <a:rPr lang="fr-FR" dirty="0" smtClean="0"/>
              <a:t>Si </a:t>
            </a:r>
            <a:r>
              <a:rPr lang="fr-FR" dirty="0"/>
              <a:t>vous voulez continuer avec nous et bénéficier de nos </a:t>
            </a:r>
            <a:r>
              <a:rPr lang="fr-FR" dirty="0" smtClean="0"/>
              <a:t>services, </a:t>
            </a:r>
            <a:r>
              <a:rPr lang="fr-FR" dirty="0"/>
              <a:t>demandez-nous vos mots de passe en remplissant la fiche </a:t>
            </a:r>
            <a:r>
              <a:rPr lang="fr-FR" dirty="0" smtClean="0"/>
              <a:t>contact ou venez </a:t>
            </a:r>
            <a:r>
              <a:rPr lang="fr-FR" dirty="0"/>
              <a:t>nous rendre visite en prenant </a:t>
            </a:r>
            <a:r>
              <a:rPr lang="fr-FR" dirty="0" smtClean="0"/>
              <a:t>rendez-vous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pic>
        <p:nvPicPr>
          <p:cNvPr id="9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3912" y="4009389"/>
            <a:ext cx="2290615" cy="2039333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705" y="1198768"/>
            <a:ext cx="2255814" cy="1969634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451418" y="6395328"/>
            <a:ext cx="6569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u="sng" dirty="0" smtClean="0">
                <a:solidFill>
                  <a:srgbClr val="0085B0"/>
                </a:solidFill>
              </a:rPr>
              <a:t>contact@sophrokhepri.fr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 smtClean="0"/>
              <a:t> - </a:t>
            </a:r>
            <a:r>
              <a:rPr lang="fr-FR" sz="1200" dirty="0"/>
              <a:t>En face de la gare de Nogent le </a:t>
            </a:r>
            <a:r>
              <a:rPr lang="fr-FR" sz="1200" dirty="0" smtClean="0"/>
              <a:t>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</a:t>
            </a:r>
            <a:r>
              <a:rPr lang="fr-FR" sz="1200" dirty="0"/>
              <a:t>Grande Rue Charles de </a:t>
            </a:r>
            <a:r>
              <a:rPr lang="fr-FR" sz="1200" dirty="0" smtClean="0"/>
              <a:t>Gaulle 94130 Nogent-sur-Marne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xmlns="" val="238623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C:\Users\Dell\Dropbox\Sophrokhépri\site web\Textes Site\textes V2 SIMPLEBO\Logo-charte Sophrokhepri-juillet\sophrocouleurs\logoVer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919" y="6552778"/>
            <a:ext cx="1361951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ZoneTexte 11"/>
          <p:cNvSpPr txBox="1"/>
          <p:nvPr/>
        </p:nvSpPr>
        <p:spPr>
          <a:xfrm rot="10800000">
            <a:off x="0" y="-1"/>
            <a:ext cx="7561262" cy="3600000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726943" y="5040610"/>
            <a:ext cx="2765657" cy="1284149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rgbClr val="0085B0"/>
                </a:solidFill>
              </a:rPr>
              <a:t>Pôle Santé et Mieux-</a:t>
            </a:r>
            <a:r>
              <a:rPr lang="en-US" sz="1200" b="1" dirty="0">
                <a:solidFill>
                  <a:srgbClr val="0085B0"/>
                </a:solidFill>
              </a:rPr>
              <a:t>E</a:t>
            </a:r>
            <a:r>
              <a:rPr lang="fr-FR" sz="1200" b="1" dirty="0" err="1" smtClean="0">
                <a:solidFill>
                  <a:srgbClr val="0085B0"/>
                </a:solidFill>
              </a:rPr>
              <a:t>tre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>
                <a:solidFill>
                  <a:srgbClr val="0085B0"/>
                </a:solidFill>
              </a:rPr>
              <a:t>®</a:t>
            </a:r>
            <a:r>
              <a:rPr lang="fr-FR" sz="1200" b="1" dirty="0" smtClean="0">
                <a:solidFill>
                  <a:srgbClr val="0085B0"/>
                </a:solidFill>
              </a:rPr>
              <a:t/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Psychologie - Sophrologie - Thérapies</a:t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Précocité intellectuelle</a:t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Orientation scolaire &amp; professionnelle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pic>
        <p:nvPicPr>
          <p:cNvPr id="14" name="Picture 4" descr="C:\Users\Dell\Dropbox\Sophrokhépri\PHOTOS du Centre\Selection photos site web\13 MAN_6752v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663" y="4104506"/>
            <a:ext cx="2952328" cy="2346147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39" y="4032819"/>
            <a:ext cx="3155810" cy="10857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469395" y="6718280"/>
            <a:ext cx="68804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rgbClr val="0085B0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rgbClr val="0085B0"/>
                </a:solidFill>
              </a:rPr>
              <a:t>agissent </a:t>
            </a:r>
            <a:r>
              <a:rPr lang="fr-FR" sz="1400" b="1" i="1" dirty="0">
                <a:solidFill>
                  <a:srgbClr val="0085B0"/>
                </a:solidFill>
              </a:rPr>
              <a:t>ensemble !</a:t>
            </a:r>
            <a:r>
              <a:rPr lang="fr-FR" sz="1400" b="1" dirty="0">
                <a:solidFill>
                  <a:srgbClr val="0085B0"/>
                </a:solidFill>
              </a:rPr>
              <a:t> </a:t>
            </a:r>
            <a:r>
              <a:rPr lang="fr-FR" sz="1600" b="1" dirty="0">
                <a:solidFill>
                  <a:srgbClr val="0085B0"/>
                </a:solidFill>
              </a:rPr>
              <a:t>®</a:t>
            </a:r>
            <a:endParaRPr lang="fr-FR" sz="1600" b="1" i="1" dirty="0">
              <a:solidFill>
                <a:srgbClr val="0085B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 rot="10800000">
            <a:off x="0" y="145806"/>
            <a:ext cx="7561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18" name="Image 17" descr="logoSophroKhepriV5Hde-calquesfdbleu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>
            <a:off x="0" y="720130"/>
            <a:ext cx="7561263" cy="272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3204567" y="1080170"/>
            <a:ext cx="4032448" cy="22322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1400" b="1" dirty="0" smtClean="0">
                <a:solidFill>
                  <a:srgbClr val="0085B0"/>
                </a:solidFill>
              </a:rPr>
              <a:t>Nous vous proposons 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400" b="1" dirty="0" smtClean="0">
              <a:solidFill>
                <a:srgbClr val="0070C0"/>
              </a:solidFill>
            </a:endParaRPr>
          </a:p>
          <a:p>
            <a:pPr lvl="0"/>
            <a:r>
              <a:rPr lang="fr-FR" sz="1200" dirty="0" smtClean="0"/>
              <a:t>La réservation </a:t>
            </a:r>
            <a:r>
              <a:rPr lang="fr-FR" sz="1200" dirty="0"/>
              <a:t>d’espace adapté de travail jusque 180m² comprenant bureaux et salles pour vos réunions, stages, séminaires.</a:t>
            </a:r>
          </a:p>
          <a:p>
            <a:pPr lvl="0"/>
            <a:r>
              <a:rPr lang="fr-FR" sz="1200" dirty="0" smtClean="0"/>
              <a:t>Disponible </a:t>
            </a:r>
            <a:r>
              <a:rPr lang="fr-FR" sz="1200" dirty="0"/>
              <a:t>en  ½ journée, journée, semaine, au mois, à l’année de 8H30 à 22H00. </a:t>
            </a:r>
          </a:p>
          <a:p>
            <a:pPr lvl="0"/>
            <a:r>
              <a:rPr lang="fr-FR" sz="1200" dirty="0" smtClean="0"/>
              <a:t>Organisation </a:t>
            </a:r>
            <a:r>
              <a:rPr lang="fr-FR" sz="1200" dirty="0"/>
              <a:t>de conférences/stages sur les thèmes gestion du stress, Qualité de Vie au Travail, Burnout, </a:t>
            </a:r>
            <a:r>
              <a:rPr lang="fr-FR" sz="1200" dirty="0" smtClean="0"/>
              <a:t>coaching,</a:t>
            </a:r>
            <a:endParaRPr lang="fr-FR" sz="1200" dirty="0"/>
          </a:p>
          <a:p>
            <a:pPr lvl="0"/>
            <a:r>
              <a:rPr lang="fr-FR" sz="1200" dirty="0" smtClean="0"/>
              <a:t>Nos </a:t>
            </a:r>
            <a:r>
              <a:rPr lang="fr-FR" sz="1200" dirty="0"/>
              <a:t>salles sont équipées de mobiliers pratiques et matériel </a:t>
            </a:r>
            <a:r>
              <a:rPr lang="fr-FR" sz="1200" dirty="0" smtClean="0"/>
              <a:t>audiovisuel.</a:t>
            </a:r>
            <a:endParaRPr lang="fr-FR" sz="12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81903" y="360091"/>
            <a:ext cx="6539088" cy="64807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fr-FR" sz="1500" b="1" dirty="0"/>
              <a:t>Sophro</a:t>
            </a:r>
            <a:r>
              <a:rPr lang="fr-FR" sz="1500" b="1" dirty="0">
                <a:solidFill>
                  <a:srgbClr val="0085B0"/>
                </a:solidFill>
              </a:rPr>
              <a:t>Khepri</a:t>
            </a:r>
            <a:r>
              <a:rPr lang="fr-FR" sz="1200" b="1" dirty="0"/>
              <a:t> </a:t>
            </a:r>
            <a:r>
              <a:rPr lang="fr-FR" sz="1300" b="1" dirty="0"/>
              <a:t>a pour vocation d’aider à la transformation des entreprises : libérer le potentiel humain et rester compétitive.</a:t>
            </a:r>
          </a:p>
          <a:p>
            <a:pPr marL="0" lvl="0" indent="0" algn="just">
              <a:buNone/>
            </a:pPr>
            <a:r>
              <a:rPr lang="fr-FR" sz="1300" b="1" dirty="0" smtClean="0"/>
              <a:t>Supporter par une démarche collaborative et éducative.</a:t>
            </a:r>
            <a:r>
              <a:rPr lang="fr-FR" sz="1200" b="1" dirty="0" smtClean="0"/>
              <a:t> </a:t>
            </a:r>
            <a:endParaRPr lang="fr-FR" sz="7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3492599" y="3709040"/>
            <a:ext cx="33123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pPr algn="ctr"/>
            <a:r>
              <a:rPr lang="fr-FR" sz="1200" dirty="0" smtClean="0"/>
              <a:t>Visiter le Centre en </a:t>
            </a:r>
            <a:r>
              <a:rPr lang="fr-FR" sz="1200" dirty="0"/>
              <a:t>prenant </a:t>
            </a:r>
            <a:r>
              <a:rPr lang="fr-FR" sz="1200" dirty="0" smtClean="0"/>
              <a:t>rendez-vous</a:t>
            </a:r>
          </a:p>
          <a:p>
            <a:pPr algn="ctr"/>
            <a:r>
              <a:rPr lang="fr-FR" sz="1200" dirty="0" smtClean="0"/>
              <a:t>Demander un devis</a:t>
            </a:r>
          </a:p>
          <a:p>
            <a:pPr algn="ctr"/>
            <a:r>
              <a:rPr lang="fr-FR" sz="1200" dirty="0" smtClean="0"/>
              <a:t>Faire appel à nos formateurs</a:t>
            </a:r>
          </a:p>
          <a:p>
            <a:pPr algn="ctr"/>
            <a:endParaRPr lang="fr-FR" sz="1200" dirty="0"/>
          </a:p>
          <a:p>
            <a:pPr algn="ctr"/>
            <a:r>
              <a:rPr lang="fr-FR" sz="1200" b="1" dirty="0" smtClean="0">
                <a:solidFill>
                  <a:srgbClr val="0085B0"/>
                </a:solidFill>
              </a:rPr>
              <a:t>09 73 67 35 45</a:t>
            </a:r>
            <a:r>
              <a:rPr lang="fr-FR" sz="1200" b="1" dirty="0">
                <a:solidFill>
                  <a:srgbClr val="0085B0"/>
                </a:solidFill>
              </a:rPr>
              <a:t> </a:t>
            </a:r>
            <a:r>
              <a:rPr lang="fr-FR" sz="1200" b="1" dirty="0" smtClean="0">
                <a:solidFill>
                  <a:srgbClr val="0085B0"/>
                </a:solidFill>
              </a:rPr>
              <a:t>ou contact@sophrokhepri.fr</a:t>
            </a:r>
          </a:p>
          <a:p>
            <a:pPr algn="ctr"/>
            <a:endParaRPr lang="fr-FR" sz="1200" b="1" dirty="0" smtClean="0">
              <a:solidFill>
                <a:srgbClr val="0085B0"/>
              </a:solidFill>
            </a:endParaRPr>
          </a:p>
          <a:p>
            <a:pPr algn="ctr"/>
            <a:r>
              <a:rPr lang="fr-FR" sz="1200" b="1" dirty="0" smtClean="0">
                <a:solidFill>
                  <a:srgbClr val="0085B0"/>
                </a:solidFill>
              </a:rPr>
              <a:t>www.sophrokhepri.fr</a:t>
            </a:r>
          </a:p>
          <a:p>
            <a:endParaRPr lang="fr-FR" sz="1200" dirty="0" smtClean="0"/>
          </a:p>
        </p:txBody>
      </p:sp>
      <p:pic>
        <p:nvPicPr>
          <p:cNvPr id="8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3912" y="4009389"/>
            <a:ext cx="2290615" cy="2039333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705" y="1198768"/>
            <a:ext cx="2255814" cy="1969634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451418" y="6395328"/>
            <a:ext cx="6569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u="sng" dirty="0" smtClean="0">
                <a:solidFill>
                  <a:srgbClr val="0085B0"/>
                </a:solidFill>
              </a:rPr>
              <a:t>contact@sophrokhepri.fr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 smtClean="0"/>
              <a:t> - </a:t>
            </a:r>
            <a:r>
              <a:rPr lang="fr-FR" sz="1200" dirty="0"/>
              <a:t>En face de la gare de Nogent le </a:t>
            </a:r>
            <a:r>
              <a:rPr lang="fr-FR" sz="1200" dirty="0" smtClean="0"/>
              <a:t>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</a:t>
            </a:r>
            <a:r>
              <a:rPr lang="fr-FR" sz="1200" dirty="0"/>
              <a:t>Grande Rue Charles de </a:t>
            </a:r>
            <a:r>
              <a:rPr lang="fr-FR" sz="1200" dirty="0" smtClean="0"/>
              <a:t>Gaulle 94130 Nogent-sur-Marne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xmlns="" val="23862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 rot="10800000">
            <a:off x="0" y="-1"/>
            <a:ext cx="7561262" cy="3600000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726943" y="5040610"/>
            <a:ext cx="2765657" cy="1284149"/>
          </a:xfrm>
          <a:prstGeom prst="rect">
            <a:avLst/>
          </a:prstGeom>
        </p:spPr>
        <p:txBody>
          <a:bodyPr vert="horz" lIns="63779" tIns="31890" rIns="63779" bIns="31890" rtlCol="0" anchor="ctr">
            <a:noAutofit/>
          </a:bodyPr>
          <a:lstStyle/>
          <a:p>
            <a:pPr marL="0" marR="0" lvl="0" indent="0" algn="ctr" defTabSz="63779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srgbClr val="0085B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Pôle Santé et Mieux-</a:t>
            </a:r>
            <a:r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85B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srgbClr val="0085B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tre ®</a:t>
            </a:r>
            <a:br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srgbClr val="0085B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srgbClr val="0085B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Psychologie - Sophrologie - Thérapies</a:t>
            </a:r>
            <a:br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srgbClr val="0085B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srgbClr val="0085B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Précocité intellectuelle</a:t>
            </a:r>
            <a:br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srgbClr val="0085B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1200" b="1" i="0" u="none" strike="noStrike" kern="1200" cap="none" spc="0" normalizeH="0" baseline="0" noProof="0" smtClean="0">
                <a:ln>
                  <a:noFill/>
                </a:ln>
                <a:solidFill>
                  <a:srgbClr val="0085B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Orientation scolaire &amp; professionnelle</a:t>
            </a: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0085B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" name="Picture 4" descr="C:\Users\Dell\Dropbox\Sophrokhépri\PHOTOS du Centre\Selection photos site web\13 MAN_6752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663" y="4104506"/>
            <a:ext cx="2952328" cy="2346147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39" y="4032819"/>
            <a:ext cx="3155810" cy="10857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469395" y="6718280"/>
            <a:ext cx="68804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rgbClr val="0085B0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rgbClr val="0085B0"/>
                </a:solidFill>
              </a:rPr>
              <a:t>agissent </a:t>
            </a:r>
            <a:r>
              <a:rPr lang="fr-FR" sz="1400" b="1" i="1" dirty="0">
                <a:solidFill>
                  <a:srgbClr val="0085B0"/>
                </a:solidFill>
              </a:rPr>
              <a:t>ensemble !</a:t>
            </a:r>
            <a:r>
              <a:rPr lang="fr-FR" sz="1400" b="1" dirty="0">
                <a:solidFill>
                  <a:srgbClr val="0085B0"/>
                </a:solidFill>
              </a:rPr>
              <a:t> </a:t>
            </a:r>
            <a:r>
              <a:rPr lang="fr-FR" sz="1600" b="1" dirty="0">
                <a:solidFill>
                  <a:srgbClr val="0085B0"/>
                </a:solidFill>
              </a:rPr>
              <a:t>®</a:t>
            </a:r>
            <a:endParaRPr lang="fr-FR" sz="1600" b="1" i="1" dirty="0">
              <a:solidFill>
                <a:srgbClr val="0085B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 rot="10800000">
            <a:off x="0" y="145806"/>
            <a:ext cx="7561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18" name="Image 17" descr="logoSophroKhepriV5Hde-calquesfdbleu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0" y="720130"/>
            <a:ext cx="7561263" cy="2721850"/>
          </a:xfrm>
          <a:prstGeom prst="rect">
            <a:avLst/>
          </a:prstGeom>
        </p:spPr>
      </p:pic>
      <p:pic>
        <p:nvPicPr>
          <p:cNvPr id="9" name="Image 8" descr="C:\Users\Dell\Dropbox\Sophrokhépri\site web\Textes Site\textes V2 SIMPLEBO\Logo-charte Sophrokhepri-juillet\sophrocouleurs\logoOrange.png"/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1905"/>
          <a:stretch>
            <a:fillRect/>
          </a:stretch>
        </p:blipFill>
        <p:spPr bwMode="auto">
          <a:xfrm>
            <a:off x="6372919" y="6552778"/>
            <a:ext cx="576064" cy="5040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2709</TotalTime>
  <Words>666</Words>
  <Application>Microsoft Office PowerPoint</Application>
  <PresentationFormat>Personnalisé</PresentationFormat>
  <Paragraphs>86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Pôle Santé et Mieux-Etre ® Psychologie - Sophrologie - Thérapies Précocité intellectuelle Orientation scolaire &amp; professionnelle</vt:lpstr>
      <vt:lpstr>Diapositive 3</vt:lpstr>
      <vt:lpstr>Pôle Santé et Mieux-Etre ® Psychologie - Sophrologie - Thérapies Précocité intellectuelle Orientation scolaire &amp; professionnelle</vt:lpstr>
      <vt:lpstr>Diapositive 5</vt:lpstr>
      <vt:lpstr>Pôle Santé et Mieux-Etre ® Psychologie - Sophrologie - Thérapies Précocité intellectuelle Orientation scolaire &amp; professionnelle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DPAdmin</cp:lastModifiedBy>
  <cp:revision>117</cp:revision>
  <cp:lastPrinted>2015-08-13T10:27:02Z</cp:lastPrinted>
  <dcterms:created xsi:type="dcterms:W3CDTF">2015-06-22T10:33:01Z</dcterms:created>
  <dcterms:modified xsi:type="dcterms:W3CDTF">2015-09-04T15:34:36Z</dcterms:modified>
</cp:coreProperties>
</file>