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fr-FR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8" y="1272"/>
      </p:cViewPr>
      <p:guideLst>
        <p:guide orient="horz" pos="3368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711C-879A-4053-8A48-09FB9BDE079D}" type="datetimeFigureOut">
              <a:rPr lang="fr-FR" smtClean="0"/>
              <a:t>04/09/2015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A8E8-5715-4061-8336-9E1728B3E4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711C-879A-4053-8A48-09FB9BDE079D}" type="datetimeFigureOut">
              <a:rPr lang="fr-FR" smtClean="0"/>
              <a:t>04/09/2015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A8E8-5715-4061-8336-9E1728B3E4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481916" y="428233"/>
            <a:ext cx="1701284" cy="912404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8063" y="428233"/>
            <a:ext cx="4977831" cy="912404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711C-879A-4053-8A48-09FB9BDE079D}" type="datetimeFigureOut">
              <a:rPr lang="fr-FR" smtClean="0"/>
              <a:t>04/09/2015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A8E8-5715-4061-8336-9E1728B3E4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711C-879A-4053-8A48-09FB9BDE079D}" type="datetimeFigureOut">
              <a:rPr lang="fr-FR" smtClean="0"/>
              <a:t>04/09/2015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A8E8-5715-4061-8336-9E1728B3E4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711C-879A-4053-8A48-09FB9BDE079D}" type="datetimeFigureOut">
              <a:rPr lang="fr-FR" smtClean="0"/>
              <a:t>04/09/2015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A8E8-5715-4061-8336-9E1728B3E4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78063" y="2495128"/>
            <a:ext cx="3339558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843642" y="2495128"/>
            <a:ext cx="3339558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711C-879A-4053-8A48-09FB9BDE079D}" type="datetimeFigureOut">
              <a:rPr lang="fr-FR" smtClean="0"/>
              <a:t>04/09/2015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A8E8-5715-4061-8336-9E1728B3E4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711C-879A-4053-8A48-09FB9BDE079D}" type="datetimeFigureOut">
              <a:rPr lang="fr-FR" smtClean="0"/>
              <a:t>04/09/2015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A8E8-5715-4061-8336-9E1728B3E4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711C-879A-4053-8A48-09FB9BDE079D}" type="datetimeFigureOut">
              <a:rPr lang="fr-FR" smtClean="0"/>
              <a:t>04/09/2015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A8E8-5715-4061-8336-9E1728B3E4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711C-879A-4053-8A48-09FB9BDE079D}" type="datetimeFigureOut">
              <a:rPr lang="fr-FR" smtClean="0"/>
              <a:t>04/09/2015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A8E8-5715-4061-8336-9E1728B3E4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711C-879A-4053-8A48-09FB9BDE079D}" type="datetimeFigureOut">
              <a:rPr lang="fr-FR" smtClean="0"/>
              <a:t>04/09/2015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A8E8-5715-4061-8336-9E1728B3E4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711C-879A-4053-8A48-09FB9BDE079D}" type="datetimeFigureOut">
              <a:rPr lang="fr-FR" smtClean="0"/>
              <a:t>04/09/2015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A8E8-5715-4061-8336-9E1728B3E4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C711C-879A-4053-8A48-09FB9BDE079D}" type="datetimeFigureOut">
              <a:rPr lang="fr-FR" smtClean="0"/>
              <a:t>04/09/2015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FA8E8-5715-4061-8336-9E1728B3E473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Dell\Dropbox\Sophrokhépri\Logo\logosophrokhepri V3okMai 2015\logoSophroKhepriaccrocheV3bdef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463" y="162124"/>
            <a:ext cx="2788157" cy="9391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330869" y="954212"/>
            <a:ext cx="6978153" cy="2078134"/>
          </a:xfrm>
          <a:prstGeom prst="rect">
            <a:avLst/>
          </a:prstGeom>
        </p:spPr>
        <p:txBody>
          <a:bodyPr lIns="99569" tIns="49785" rIns="99569" bIns="49785">
            <a:noAutofit/>
          </a:bodyPr>
          <a:lstStyle/>
          <a:p>
            <a:pPr algn="ctr">
              <a:spcBef>
                <a:spcPct val="0"/>
              </a:spcBef>
            </a:pPr>
            <a:r>
              <a:rPr lang="fr-FR" sz="3500" b="1" dirty="0">
                <a:solidFill>
                  <a:srgbClr val="0085B0"/>
                </a:solidFill>
                <a:latin typeface="+mj-lt"/>
                <a:ea typeface="+mj-ea"/>
                <a:cs typeface="+mj-cs"/>
              </a:rPr>
              <a:t>Journée Porte Ouverte</a:t>
            </a:r>
            <a:br>
              <a:rPr lang="fr-FR" sz="3500" b="1" dirty="0">
                <a:solidFill>
                  <a:srgbClr val="0085B0"/>
                </a:solidFill>
                <a:latin typeface="+mj-lt"/>
                <a:ea typeface="+mj-ea"/>
                <a:cs typeface="+mj-cs"/>
              </a:rPr>
            </a:br>
            <a:r>
              <a:rPr lang="fr-FR" b="1" dirty="0">
                <a:solidFill>
                  <a:srgbClr val="0085B0"/>
                </a:solidFill>
                <a:latin typeface="+mj-lt"/>
                <a:ea typeface="+mj-ea"/>
                <a:cs typeface="+mj-cs"/>
              </a:rPr>
              <a:t>Dimanche 27 septembre </a:t>
            </a:r>
            <a:br>
              <a:rPr lang="fr-FR" b="1" dirty="0">
                <a:solidFill>
                  <a:srgbClr val="0085B0"/>
                </a:solidFill>
                <a:latin typeface="+mj-lt"/>
                <a:ea typeface="+mj-ea"/>
                <a:cs typeface="+mj-cs"/>
              </a:rPr>
            </a:br>
            <a:r>
              <a:rPr lang="fr-FR" b="1" dirty="0">
                <a:solidFill>
                  <a:srgbClr val="0085B0"/>
                </a:solidFill>
                <a:latin typeface="+mj-lt"/>
                <a:ea typeface="+mj-ea"/>
                <a:cs typeface="+mj-cs"/>
              </a:rPr>
              <a:t>de 10 H 30 à 19 H 30</a:t>
            </a:r>
            <a:br>
              <a:rPr lang="fr-FR" b="1" dirty="0">
                <a:solidFill>
                  <a:srgbClr val="0085B0"/>
                </a:solidFill>
                <a:latin typeface="+mj-lt"/>
                <a:ea typeface="+mj-ea"/>
                <a:cs typeface="+mj-cs"/>
              </a:rPr>
            </a:br>
            <a:r>
              <a:rPr lang="fr-FR" sz="500" b="1" dirty="0">
                <a:solidFill>
                  <a:srgbClr val="0085B0"/>
                </a:solidFill>
                <a:latin typeface="+mj-lt"/>
                <a:ea typeface="+mj-ea"/>
                <a:cs typeface="+mj-cs"/>
              </a:rPr>
              <a:t/>
            </a:r>
            <a:br>
              <a:rPr lang="fr-FR" sz="500" b="1" dirty="0">
                <a:solidFill>
                  <a:srgbClr val="0085B0"/>
                </a:solidFill>
                <a:latin typeface="+mj-lt"/>
                <a:ea typeface="+mj-ea"/>
                <a:cs typeface="+mj-cs"/>
              </a:rPr>
            </a:br>
            <a:r>
              <a:rPr lang="fr-FR" sz="1700" b="1" dirty="0" smtClean="0">
                <a:solidFill>
                  <a:srgbClr val="0085B0"/>
                </a:solidFill>
                <a:latin typeface="+mj-lt"/>
                <a:ea typeface="+mj-ea"/>
                <a:cs typeface="+mj-cs"/>
              </a:rPr>
              <a:t>Programme </a:t>
            </a:r>
            <a:r>
              <a:rPr lang="fr-FR" sz="1700" b="1" dirty="0">
                <a:solidFill>
                  <a:srgbClr val="0085B0"/>
                </a:solidFill>
                <a:latin typeface="+mj-lt"/>
                <a:ea typeface="+mj-ea"/>
                <a:cs typeface="+mj-cs"/>
              </a:rPr>
              <a:t>des ateliers </a:t>
            </a:r>
            <a:r>
              <a:rPr lang="fr-FR" sz="1700" b="1" dirty="0" smtClean="0">
                <a:solidFill>
                  <a:srgbClr val="0085B0"/>
                </a:solidFill>
                <a:latin typeface="+mj-lt"/>
                <a:ea typeface="+mj-ea"/>
                <a:cs typeface="+mj-cs"/>
              </a:rPr>
              <a:t>découverte sur </a:t>
            </a:r>
            <a:r>
              <a:rPr lang="fr-FR" sz="1700" b="1" dirty="0">
                <a:solidFill>
                  <a:srgbClr val="0085B0"/>
                </a:solidFill>
                <a:latin typeface="+mj-lt"/>
                <a:ea typeface="+mj-ea"/>
                <a:cs typeface="+mj-cs"/>
              </a:rPr>
              <a:t>notre site</a:t>
            </a:r>
            <a:br>
              <a:rPr lang="fr-FR" sz="1700" b="1" dirty="0">
                <a:solidFill>
                  <a:srgbClr val="0085B0"/>
                </a:solidFill>
                <a:latin typeface="+mj-lt"/>
                <a:ea typeface="+mj-ea"/>
                <a:cs typeface="+mj-cs"/>
              </a:rPr>
            </a:br>
            <a:r>
              <a:rPr lang="fr-FR" b="1" dirty="0">
                <a:solidFill>
                  <a:srgbClr val="0085B0"/>
                </a:solidFill>
                <a:latin typeface="+mj-lt"/>
                <a:ea typeface="+mj-ea"/>
                <a:cs typeface="+mj-cs"/>
              </a:rPr>
              <a:t>www.sophrokhepri.fr</a:t>
            </a:r>
            <a:endParaRPr lang="fr-FR" b="1" dirty="0">
              <a:solidFill>
                <a:srgbClr val="0085B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837867"/>
            <a:ext cx="7585975" cy="362152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 algn="ctr"/>
            <a:r>
              <a:rPr lang="fr-FR" sz="1500" b="1" i="1" dirty="0">
                <a:solidFill>
                  <a:srgbClr val="0085B0"/>
                </a:solidFill>
              </a:rPr>
              <a:t>Pour que toutes les médecines </a:t>
            </a:r>
            <a:r>
              <a:rPr lang="fr-FR" sz="1500" b="1" i="1" dirty="0">
                <a:solidFill>
                  <a:srgbClr val="0085B0"/>
                </a:solidFill>
              </a:rPr>
              <a:t>agissent </a:t>
            </a:r>
            <a:r>
              <a:rPr lang="fr-FR" sz="1500" b="1" i="1" dirty="0">
                <a:solidFill>
                  <a:srgbClr val="0085B0"/>
                </a:solidFill>
              </a:rPr>
              <a:t>ensemble !</a:t>
            </a:r>
            <a:r>
              <a:rPr lang="fr-FR" sz="1500" b="1" dirty="0">
                <a:solidFill>
                  <a:srgbClr val="0085B0"/>
                </a:solidFill>
              </a:rPr>
              <a:t> </a:t>
            </a:r>
            <a:r>
              <a:rPr lang="fr-FR" sz="1700" b="1" dirty="0">
                <a:solidFill>
                  <a:srgbClr val="0085B0"/>
                </a:solidFill>
              </a:rPr>
              <a:t>®</a:t>
            </a:r>
            <a:endParaRPr lang="fr-FR" sz="1700" b="1" i="1" dirty="0">
              <a:solidFill>
                <a:srgbClr val="0085B0"/>
              </a:solidFill>
            </a:endParaRPr>
          </a:p>
        </p:txBody>
      </p:sp>
      <p:pic>
        <p:nvPicPr>
          <p:cNvPr id="7" name="Picture 2" descr="C:\Users\Dell\Dropbox\Sophrokhépri\site web\Textes Site\textes V2 SIMPLEBO\Logo-charte Sophrokhepri-juillet\sophrocouleurs\logoViole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05369" y="2682404"/>
            <a:ext cx="1550167" cy="521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Users\Dell\Dropbox\Sophrokhépri\Logo\logosophrokhepri V3okMai 2015\logoSophroKhepriaccrocheV3bdef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463" y="3708624"/>
            <a:ext cx="2788157" cy="9391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itre 1"/>
          <p:cNvSpPr txBox="1">
            <a:spLocks/>
          </p:cNvSpPr>
          <p:nvPr/>
        </p:nvSpPr>
        <p:spPr>
          <a:xfrm>
            <a:off x="330869" y="4500712"/>
            <a:ext cx="6978153" cy="2078134"/>
          </a:xfrm>
          <a:prstGeom prst="rect">
            <a:avLst/>
          </a:prstGeom>
        </p:spPr>
        <p:txBody>
          <a:bodyPr lIns="99569" tIns="49785" rIns="99569" bIns="49785">
            <a:noAutofit/>
          </a:bodyPr>
          <a:lstStyle/>
          <a:p>
            <a:pPr algn="ctr">
              <a:spcBef>
                <a:spcPct val="0"/>
              </a:spcBef>
            </a:pPr>
            <a:r>
              <a:rPr lang="fr-FR" sz="3500" b="1" dirty="0">
                <a:solidFill>
                  <a:srgbClr val="0085B0"/>
                </a:solidFill>
                <a:latin typeface="+mj-lt"/>
                <a:ea typeface="+mj-ea"/>
                <a:cs typeface="+mj-cs"/>
              </a:rPr>
              <a:t>Journée Porte Ouverte</a:t>
            </a:r>
            <a:br>
              <a:rPr lang="fr-FR" sz="3500" b="1" dirty="0">
                <a:solidFill>
                  <a:srgbClr val="0085B0"/>
                </a:solidFill>
                <a:latin typeface="+mj-lt"/>
                <a:ea typeface="+mj-ea"/>
                <a:cs typeface="+mj-cs"/>
              </a:rPr>
            </a:br>
            <a:r>
              <a:rPr lang="fr-FR" b="1" dirty="0">
                <a:solidFill>
                  <a:srgbClr val="0085B0"/>
                </a:solidFill>
                <a:latin typeface="+mj-lt"/>
                <a:ea typeface="+mj-ea"/>
                <a:cs typeface="+mj-cs"/>
              </a:rPr>
              <a:t>Dimanche 27 septembre </a:t>
            </a:r>
            <a:br>
              <a:rPr lang="fr-FR" b="1" dirty="0">
                <a:solidFill>
                  <a:srgbClr val="0085B0"/>
                </a:solidFill>
                <a:latin typeface="+mj-lt"/>
                <a:ea typeface="+mj-ea"/>
                <a:cs typeface="+mj-cs"/>
              </a:rPr>
            </a:br>
            <a:r>
              <a:rPr lang="fr-FR" b="1" dirty="0">
                <a:solidFill>
                  <a:srgbClr val="0085B0"/>
                </a:solidFill>
                <a:latin typeface="+mj-lt"/>
                <a:ea typeface="+mj-ea"/>
                <a:cs typeface="+mj-cs"/>
              </a:rPr>
              <a:t>de 10 H 30 à 19 H 30</a:t>
            </a:r>
            <a:br>
              <a:rPr lang="fr-FR" b="1" dirty="0">
                <a:solidFill>
                  <a:srgbClr val="0085B0"/>
                </a:solidFill>
                <a:latin typeface="+mj-lt"/>
                <a:ea typeface="+mj-ea"/>
                <a:cs typeface="+mj-cs"/>
              </a:rPr>
            </a:br>
            <a:r>
              <a:rPr lang="fr-FR" sz="500" b="1" dirty="0">
                <a:solidFill>
                  <a:srgbClr val="0085B0"/>
                </a:solidFill>
                <a:latin typeface="+mj-lt"/>
                <a:ea typeface="+mj-ea"/>
                <a:cs typeface="+mj-cs"/>
              </a:rPr>
              <a:t/>
            </a:r>
            <a:br>
              <a:rPr lang="fr-FR" sz="500" b="1" dirty="0">
                <a:solidFill>
                  <a:srgbClr val="0085B0"/>
                </a:solidFill>
                <a:latin typeface="+mj-lt"/>
                <a:ea typeface="+mj-ea"/>
                <a:cs typeface="+mj-cs"/>
              </a:rPr>
            </a:br>
            <a:r>
              <a:rPr lang="fr-FR" sz="1700" b="1" dirty="0" smtClean="0">
                <a:solidFill>
                  <a:srgbClr val="0085B0"/>
                </a:solidFill>
                <a:latin typeface="+mj-lt"/>
                <a:ea typeface="+mj-ea"/>
                <a:cs typeface="+mj-cs"/>
              </a:rPr>
              <a:t>Programme </a:t>
            </a:r>
            <a:r>
              <a:rPr lang="fr-FR" sz="1700" b="1" dirty="0">
                <a:solidFill>
                  <a:srgbClr val="0085B0"/>
                </a:solidFill>
                <a:latin typeface="+mj-lt"/>
                <a:ea typeface="+mj-ea"/>
                <a:cs typeface="+mj-cs"/>
              </a:rPr>
              <a:t>des ateliers </a:t>
            </a:r>
            <a:r>
              <a:rPr lang="fr-FR" sz="1700" b="1" dirty="0" smtClean="0">
                <a:solidFill>
                  <a:srgbClr val="0085B0"/>
                </a:solidFill>
                <a:latin typeface="+mj-lt"/>
                <a:ea typeface="+mj-ea"/>
                <a:cs typeface="+mj-cs"/>
              </a:rPr>
              <a:t>découverte sur </a:t>
            </a:r>
            <a:r>
              <a:rPr lang="fr-FR" sz="1700" b="1" dirty="0">
                <a:solidFill>
                  <a:srgbClr val="0085B0"/>
                </a:solidFill>
                <a:latin typeface="+mj-lt"/>
                <a:ea typeface="+mj-ea"/>
                <a:cs typeface="+mj-cs"/>
              </a:rPr>
              <a:t>notre site</a:t>
            </a:r>
            <a:br>
              <a:rPr lang="fr-FR" sz="1700" b="1" dirty="0">
                <a:solidFill>
                  <a:srgbClr val="0085B0"/>
                </a:solidFill>
                <a:latin typeface="+mj-lt"/>
                <a:ea typeface="+mj-ea"/>
                <a:cs typeface="+mj-cs"/>
              </a:rPr>
            </a:br>
            <a:r>
              <a:rPr lang="fr-FR" b="1" dirty="0">
                <a:solidFill>
                  <a:srgbClr val="0085B0"/>
                </a:solidFill>
                <a:latin typeface="+mj-lt"/>
                <a:ea typeface="+mj-ea"/>
                <a:cs typeface="+mj-cs"/>
              </a:rPr>
              <a:t>www.sophrokhepri.fr</a:t>
            </a:r>
            <a:endParaRPr lang="fr-FR" b="1" dirty="0">
              <a:solidFill>
                <a:srgbClr val="0085B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0" y="6384367"/>
            <a:ext cx="7585975" cy="362152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 algn="ctr"/>
            <a:r>
              <a:rPr lang="fr-FR" sz="1500" b="1" i="1" dirty="0">
                <a:solidFill>
                  <a:srgbClr val="0085B0"/>
                </a:solidFill>
              </a:rPr>
              <a:t>Pour que toutes les médecines </a:t>
            </a:r>
            <a:r>
              <a:rPr lang="fr-FR" sz="1500" b="1" i="1" dirty="0">
                <a:solidFill>
                  <a:srgbClr val="0085B0"/>
                </a:solidFill>
              </a:rPr>
              <a:t>agissent </a:t>
            </a:r>
            <a:r>
              <a:rPr lang="fr-FR" sz="1500" b="1" i="1" dirty="0">
                <a:solidFill>
                  <a:srgbClr val="0085B0"/>
                </a:solidFill>
              </a:rPr>
              <a:t>ensemble !</a:t>
            </a:r>
            <a:r>
              <a:rPr lang="fr-FR" sz="1500" b="1" dirty="0">
                <a:solidFill>
                  <a:srgbClr val="0085B0"/>
                </a:solidFill>
              </a:rPr>
              <a:t> </a:t>
            </a:r>
            <a:r>
              <a:rPr lang="fr-FR" sz="1700" b="1" dirty="0">
                <a:solidFill>
                  <a:srgbClr val="0085B0"/>
                </a:solidFill>
              </a:rPr>
              <a:t>®</a:t>
            </a:r>
            <a:endParaRPr lang="fr-FR" sz="1700" b="1" i="1" dirty="0">
              <a:solidFill>
                <a:srgbClr val="0085B0"/>
              </a:solidFill>
            </a:endParaRPr>
          </a:p>
        </p:txBody>
      </p:sp>
      <p:pic>
        <p:nvPicPr>
          <p:cNvPr id="21" name="Picture 2" descr="C:\Users\Dell\Dropbox\Sophrokhépri\site web\Textes Site\textes V2 SIMPLEBO\Logo-charte Sophrokhepri-juillet\sophrocouleurs\logoViole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05369" y="6228904"/>
            <a:ext cx="1550167" cy="521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3" descr="C:\Users\Dell\Dropbox\Sophrokhépri\Logo\logosophrokhepri V3okMai 2015\logoSophroKhepriaccrocheV3bdef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463" y="7291524"/>
            <a:ext cx="2788157" cy="9391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itre 1"/>
          <p:cNvSpPr txBox="1">
            <a:spLocks/>
          </p:cNvSpPr>
          <p:nvPr/>
        </p:nvSpPr>
        <p:spPr>
          <a:xfrm>
            <a:off x="330869" y="8083612"/>
            <a:ext cx="6978153" cy="2078134"/>
          </a:xfrm>
          <a:prstGeom prst="rect">
            <a:avLst/>
          </a:prstGeom>
        </p:spPr>
        <p:txBody>
          <a:bodyPr lIns="99569" tIns="49785" rIns="99569" bIns="49785">
            <a:noAutofit/>
          </a:bodyPr>
          <a:lstStyle/>
          <a:p>
            <a:pPr algn="ctr">
              <a:spcBef>
                <a:spcPct val="0"/>
              </a:spcBef>
            </a:pPr>
            <a:r>
              <a:rPr lang="fr-FR" sz="3500" b="1" dirty="0">
                <a:solidFill>
                  <a:srgbClr val="0085B0"/>
                </a:solidFill>
                <a:latin typeface="+mj-lt"/>
                <a:ea typeface="+mj-ea"/>
                <a:cs typeface="+mj-cs"/>
              </a:rPr>
              <a:t>Journée Porte Ouverte</a:t>
            </a:r>
            <a:br>
              <a:rPr lang="fr-FR" sz="3500" b="1" dirty="0">
                <a:solidFill>
                  <a:srgbClr val="0085B0"/>
                </a:solidFill>
                <a:latin typeface="+mj-lt"/>
                <a:ea typeface="+mj-ea"/>
                <a:cs typeface="+mj-cs"/>
              </a:rPr>
            </a:br>
            <a:r>
              <a:rPr lang="fr-FR" b="1" dirty="0">
                <a:solidFill>
                  <a:srgbClr val="0085B0"/>
                </a:solidFill>
                <a:latin typeface="+mj-lt"/>
                <a:ea typeface="+mj-ea"/>
                <a:cs typeface="+mj-cs"/>
              </a:rPr>
              <a:t>Dimanche 27 septembre </a:t>
            </a:r>
            <a:br>
              <a:rPr lang="fr-FR" b="1" dirty="0">
                <a:solidFill>
                  <a:srgbClr val="0085B0"/>
                </a:solidFill>
                <a:latin typeface="+mj-lt"/>
                <a:ea typeface="+mj-ea"/>
                <a:cs typeface="+mj-cs"/>
              </a:rPr>
            </a:br>
            <a:r>
              <a:rPr lang="fr-FR" b="1" dirty="0">
                <a:solidFill>
                  <a:srgbClr val="0085B0"/>
                </a:solidFill>
                <a:latin typeface="+mj-lt"/>
                <a:ea typeface="+mj-ea"/>
                <a:cs typeface="+mj-cs"/>
              </a:rPr>
              <a:t>de 10 H 30 à 19 H 30</a:t>
            </a:r>
            <a:br>
              <a:rPr lang="fr-FR" b="1" dirty="0">
                <a:solidFill>
                  <a:srgbClr val="0085B0"/>
                </a:solidFill>
                <a:latin typeface="+mj-lt"/>
                <a:ea typeface="+mj-ea"/>
                <a:cs typeface="+mj-cs"/>
              </a:rPr>
            </a:br>
            <a:r>
              <a:rPr lang="fr-FR" sz="500" b="1" dirty="0">
                <a:solidFill>
                  <a:srgbClr val="0085B0"/>
                </a:solidFill>
                <a:latin typeface="+mj-lt"/>
                <a:ea typeface="+mj-ea"/>
                <a:cs typeface="+mj-cs"/>
              </a:rPr>
              <a:t/>
            </a:r>
            <a:br>
              <a:rPr lang="fr-FR" sz="500" b="1" dirty="0">
                <a:solidFill>
                  <a:srgbClr val="0085B0"/>
                </a:solidFill>
                <a:latin typeface="+mj-lt"/>
                <a:ea typeface="+mj-ea"/>
                <a:cs typeface="+mj-cs"/>
              </a:rPr>
            </a:br>
            <a:r>
              <a:rPr lang="fr-FR" sz="1700" b="1" dirty="0" smtClean="0">
                <a:solidFill>
                  <a:srgbClr val="0085B0"/>
                </a:solidFill>
                <a:latin typeface="+mj-lt"/>
                <a:ea typeface="+mj-ea"/>
                <a:cs typeface="+mj-cs"/>
              </a:rPr>
              <a:t>Programme </a:t>
            </a:r>
            <a:r>
              <a:rPr lang="fr-FR" sz="1700" b="1" dirty="0">
                <a:solidFill>
                  <a:srgbClr val="0085B0"/>
                </a:solidFill>
                <a:latin typeface="+mj-lt"/>
                <a:ea typeface="+mj-ea"/>
                <a:cs typeface="+mj-cs"/>
              </a:rPr>
              <a:t>des ateliers </a:t>
            </a:r>
            <a:r>
              <a:rPr lang="fr-FR" sz="1700" b="1" dirty="0" smtClean="0">
                <a:solidFill>
                  <a:srgbClr val="0085B0"/>
                </a:solidFill>
                <a:latin typeface="+mj-lt"/>
                <a:ea typeface="+mj-ea"/>
                <a:cs typeface="+mj-cs"/>
              </a:rPr>
              <a:t>découverte sur </a:t>
            </a:r>
            <a:r>
              <a:rPr lang="fr-FR" sz="1700" b="1" dirty="0">
                <a:solidFill>
                  <a:srgbClr val="0085B0"/>
                </a:solidFill>
                <a:latin typeface="+mj-lt"/>
                <a:ea typeface="+mj-ea"/>
                <a:cs typeface="+mj-cs"/>
              </a:rPr>
              <a:t>notre site</a:t>
            </a:r>
            <a:br>
              <a:rPr lang="fr-FR" sz="1700" b="1" dirty="0">
                <a:solidFill>
                  <a:srgbClr val="0085B0"/>
                </a:solidFill>
                <a:latin typeface="+mj-lt"/>
                <a:ea typeface="+mj-ea"/>
                <a:cs typeface="+mj-cs"/>
              </a:rPr>
            </a:br>
            <a:r>
              <a:rPr lang="fr-FR" b="1" dirty="0">
                <a:solidFill>
                  <a:srgbClr val="0085B0"/>
                </a:solidFill>
                <a:latin typeface="+mj-lt"/>
                <a:ea typeface="+mj-ea"/>
                <a:cs typeface="+mj-cs"/>
              </a:rPr>
              <a:t>www.sophrokhepri.fr</a:t>
            </a:r>
            <a:endParaRPr lang="fr-FR" b="1" dirty="0">
              <a:solidFill>
                <a:srgbClr val="0085B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9967267"/>
            <a:ext cx="7585975" cy="362152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 algn="ctr"/>
            <a:r>
              <a:rPr lang="fr-FR" sz="1500" b="1" i="1" dirty="0">
                <a:solidFill>
                  <a:srgbClr val="0085B0"/>
                </a:solidFill>
              </a:rPr>
              <a:t>Pour que toutes les médecines </a:t>
            </a:r>
            <a:r>
              <a:rPr lang="fr-FR" sz="1500" b="1" i="1" dirty="0">
                <a:solidFill>
                  <a:srgbClr val="0085B0"/>
                </a:solidFill>
              </a:rPr>
              <a:t>agissent </a:t>
            </a:r>
            <a:r>
              <a:rPr lang="fr-FR" sz="1500" b="1" i="1" dirty="0">
                <a:solidFill>
                  <a:srgbClr val="0085B0"/>
                </a:solidFill>
              </a:rPr>
              <a:t>ensemble !</a:t>
            </a:r>
            <a:r>
              <a:rPr lang="fr-FR" sz="1500" b="1" dirty="0">
                <a:solidFill>
                  <a:srgbClr val="0085B0"/>
                </a:solidFill>
              </a:rPr>
              <a:t> </a:t>
            </a:r>
            <a:r>
              <a:rPr lang="fr-FR" sz="1700" b="1" dirty="0">
                <a:solidFill>
                  <a:srgbClr val="0085B0"/>
                </a:solidFill>
              </a:rPr>
              <a:t>®</a:t>
            </a:r>
            <a:endParaRPr lang="fr-FR" sz="1700" b="1" i="1" dirty="0">
              <a:solidFill>
                <a:srgbClr val="0085B0"/>
              </a:solidFill>
            </a:endParaRPr>
          </a:p>
        </p:txBody>
      </p:sp>
      <p:pic>
        <p:nvPicPr>
          <p:cNvPr id="26" name="Picture 2" descr="C:\Users\Dell\Dropbox\Sophrokhépri\site web\Textes Site\textes V2 SIMPLEBO\Logo-charte Sophrokhepri-juillet\sophrocouleurs\logoViole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05369" y="9811804"/>
            <a:ext cx="1550167" cy="521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36</Words>
  <Application>Microsoft Office PowerPoint</Application>
  <PresentationFormat>Personnalisé</PresentationFormat>
  <Paragraphs>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DPAdmin</dc:creator>
  <cp:lastModifiedBy>DPAdmin</cp:lastModifiedBy>
  <cp:revision>27</cp:revision>
  <dcterms:created xsi:type="dcterms:W3CDTF">2015-09-04T13:59:07Z</dcterms:created>
  <dcterms:modified xsi:type="dcterms:W3CDTF">2015-09-04T18:20:53Z</dcterms:modified>
</cp:coreProperties>
</file>