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</p:sldIdLst>
  <p:sldSz cx="7561263" cy="7200900"/>
  <p:notesSz cx="7099300" cy="10234613"/>
  <p:defaultTextStyle>
    <a:defPPr>
      <a:defRPr lang="fr-FR"/>
    </a:defPPr>
    <a:lvl1pPr marL="0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318897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637794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956691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275588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1594485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1913382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2232279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2551176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34">
          <p15:clr>
            <a:srgbClr val="A4A3A4"/>
          </p15:clr>
        </p15:guide>
        <p15:guide id="2" pos="2382">
          <p15:clr>
            <a:srgbClr val="A4A3A4"/>
          </p15:clr>
        </p15:guide>
        <p15:guide id="3" orient="horz" pos="22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5B0"/>
    <a:srgbClr val="7F4086"/>
    <a:srgbClr val="E886DC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5" d="100"/>
          <a:sy n="85" d="100"/>
        </p:scale>
        <p:origin x="-1056" y="534"/>
      </p:cViewPr>
      <p:guideLst>
        <p:guide orient="horz" pos="1134"/>
        <p:guide orient="horz" pos="22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095" y="2236947"/>
            <a:ext cx="6427074" cy="1543526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190" y="4080511"/>
            <a:ext cx="5292884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88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377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56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755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94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9133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2322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551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15/04/2016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72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15/04/2016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9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4134" y="151687"/>
            <a:ext cx="1405923" cy="3225402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27" y="151687"/>
            <a:ext cx="4095684" cy="3225402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15/04/2016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22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15/04/2016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33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287" y="4627247"/>
            <a:ext cx="6427074" cy="1430178"/>
          </a:xfrm>
        </p:spPr>
        <p:txBody>
          <a:bodyPr anchor="t"/>
          <a:lstStyle>
            <a:lvl1pPr algn="l">
              <a:defRPr sz="28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287" y="3052050"/>
            <a:ext cx="6427074" cy="1575196"/>
          </a:xfrm>
        </p:spPr>
        <p:txBody>
          <a:bodyPr anchor="b"/>
          <a:lstStyle>
            <a:lvl1pPr marL="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31889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2pPr>
            <a:lvl3pPr marL="637794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3pPr>
            <a:lvl4pPr marL="956691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4pPr>
            <a:lvl5pPr marL="1275588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5pPr>
            <a:lvl6pPr marL="1594485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6pPr>
            <a:lvl7pPr marL="1913382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7pPr>
            <a:lvl8pPr marL="2232279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8pPr>
            <a:lvl9pPr marL="2551176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15/04/2016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58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29" y="881778"/>
            <a:ext cx="2750147" cy="2495312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88595" y="881778"/>
            <a:ext cx="2751460" cy="2495312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15/04/2016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8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4" y="288371"/>
            <a:ext cx="6805137" cy="120015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3" y="1611869"/>
            <a:ext cx="3340871" cy="671750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18897" indent="0">
              <a:buNone/>
              <a:defRPr sz="1400" b="1"/>
            </a:lvl2pPr>
            <a:lvl3pPr marL="637794" indent="0">
              <a:buNone/>
              <a:defRPr sz="1300" b="1"/>
            </a:lvl3pPr>
            <a:lvl4pPr marL="956691" indent="0">
              <a:buNone/>
              <a:defRPr sz="1100" b="1"/>
            </a:lvl4pPr>
            <a:lvl5pPr marL="1275588" indent="0">
              <a:buNone/>
              <a:defRPr sz="1100" b="1"/>
            </a:lvl5pPr>
            <a:lvl6pPr marL="1594485" indent="0">
              <a:buNone/>
              <a:defRPr sz="1100" b="1"/>
            </a:lvl6pPr>
            <a:lvl7pPr marL="1913382" indent="0">
              <a:buNone/>
              <a:defRPr sz="1100" b="1"/>
            </a:lvl7pPr>
            <a:lvl8pPr marL="2232279" indent="0">
              <a:buNone/>
              <a:defRPr sz="1100" b="1"/>
            </a:lvl8pPr>
            <a:lvl9pPr marL="2551176" indent="0">
              <a:buNone/>
              <a:defRPr sz="11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063" y="2283618"/>
            <a:ext cx="3340871" cy="4148852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018" y="1611869"/>
            <a:ext cx="3342183" cy="671750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18897" indent="0">
              <a:buNone/>
              <a:defRPr sz="1400" b="1"/>
            </a:lvl2pPr>
            <a:lvl3pPr marL="637794" indent="0">
              <a:buNone/>
              <a:defRPr sz="1300" b="1"/>
            </a:lvl3pPr>
            <a:lvl4pPr marL="956691" indent="0">
              <a:buNone/>
              <a:defRPr sz="1100" b="1"/>
            </a:lvl4pPr>
            <a:lvl5pPr marL="1275588" indent="0">
              <a:buNone/>
              <a:defRPr sz="1100" b="1"/>
            </a:lvl5pPr>
            <a:lvl6pPr marL="1594485" indent="0">
              <a:buNone/>
              <a:defRPr sz="1100" b="1"/>
            </a:lvl6pPr>
            <a:lvl7pPr marL="1913382" indent="0">
              <a:buNone/>
              <a:defRPr sz="1100" b="1"/>
            </a:lvl7pPr>
            <a:lvl8pPr marL="2232279" indent="0">
              <a:buNone/>
              <a:defRPr sz="1100" b="1"/>
            </a:lvl8pPr>
            <a:lvl9pPr marL="2551176" indent="0">
              <a:buNone/>
              <a:defRPr sz="11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018" y="2283618"/>
            <a:ext cx="3342183" cy="4148852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15/04/2016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94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15/04/2016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7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15/04/2016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47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5" y="286702"/>
            <a:ext cx="2487603" cy="1220152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244" y="286704"/>
            <a:ext cx="4226956" cy="614576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065" y="1506856"/>
            <a:ext cx="2487603" cy="4925616"/>
          </a:xfrm>
        </p:spPr>
        <p:txBody>
          <a:bodyPr/>
          <a:lstStyle>
            <a:lvl1pPr marL="0" indent="0">
              <a:buNone/>
              <a:defRPr sz="1000"/>
            </a:lvl1pPr>
            <a:lvl2pPr marL="318897" indent="0">
              <a:buNone/>
              <a:defRPr sz="800"/>
            </a:lvl2pPr>
            <a:lvl3pPr marL="637794" indent="0">
              <a:buNone/>
              <a:defRPr sz="700"/>
            </a:lvl3pPr>
            <a:lvl4pPr marL="956691" indent="0">
              <a:buNone/>
              <a:defRPr sz="600"/>
            </a:lvl4pPr>
            <a:lvl5pPr marL="1275588" indent="0">
              <a:buNone/>
              <a:defRPr sz="600"/>
            </a:lvl5pPr>
            <a:lvl6pPr marL="1594485" indent="0">
              <a:buNone/>
              <a:defRPr sz="600"/>
            </a:lvl6pPr>
            <a:lvl7pPr marL="1913382" indent="0">
              <a:buNone/>
              <a:defRPr sz="600"/>
            </a:lvl7pPr>
            <a:lvl8pPr marL="2232279" indent="0">
              <a:buNone/>
              <a:defRPr sz="600"/>
            </a:lvl8pPr>
            <a:lvl9pPr marL="2551176" indent="0">
              <a:buNone/>
              <a:defRPr sz="6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15/04/2016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3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060" y="5040631"/>
            <a:ext cx="4536758" cy="595074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82060" y="643414"/>
            <a:ext cx="4536758" cy="4320540"/>
          </a:xfrm>
        </p:spPr>
        <p:txBody>
          <a:bodyPr/>
          <a:lstStyle>
            <a:lvl1pPr marL="0" indent="0">
              <a:buNone/>
              <a:defRPr sz="2200"/>
            </a:lvl1pPr>
            <a:lvl2pPr marL="318897" indent="0">
              <a:buNone/>
              <a:defRPr sz="2000"/>
            </a:lvl2pPr>
            <a:lvl3pPr marL="637794" indent="0">
              <a:buNone/>
              <a:defRPr sz="1700"/>
            </a:lvl3pPr>
            <a:lvl4pPr marL="956691" indent="0">
              <a:buNone/>
              <a:defRPr sz="1400"/>
            </a:lvl4pPr>
            <a:lvl5pPr marL="1275588" indent="0">
              <a:buNone/>
              <a:defRPr sz="1400"/>
            </a:lvl5pPr>
            <a:lvl6pPr marL="1594485" indent="0">
              <a:buNone/>
              <a:defRPr sz="1400"/>
            </a:lvl6pPr>
            <a:lvl7pPr marL="1913382" indent="0">
              <a:buNone/>
              <a:defRPr sz="1400"/>
            </a:lvl7pPr>
            <a:lvl8pPr marL="2232279" indent="0">
              <a:buNone/>
              <a:defRPr sz="1400"/>
            </a:lvl8pPr>
            <a:lvl9pPr marL="2551176" indent="0">
              <a:buNone/>
              <a:defRPr sz="14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060" y="5635705"/>
            <a:ext cx="4536758" cy="845106"/>
          </a:xfrm>
        </p:spPr>
        <p:txBody>
          <a:bodyPr/>
          <a:lstStyle>
            <a:lvl1pPr marL="0" indent="0">
              <a:buNone/>
              <a:defRPr sz="1000"/>
            </a:lvl1pPr>
            <a:lvl2pPr marL="318897" indent="0">
              <a:buNone/>
              <a:defRPr sz="800"/>
            </a:lvl2pPr>
            <a:lvl3pPr marL="637794" indent="0">
              <a:buNone/>
              <a:defRPr sz="700"/>
            </a:lvl3pPr>
            <a:lvl4pPr marL="956691" indent="0">
              <a:buNone/>
              <a:defRPr sz="600"/>
            </a:lvl4pPr>
            <a:lvl5pPr marL="1275588" indent="0">
              <a:buNone/>
              <a:defRPr sz="600"/>
            </a:lvl5pPr>
            <a:lvl6pPr marL="1594485" indent="0">
              <a:buNone/>
              <a:defRPr sz="600"/>
            </a:lvl6pPr>
            <a:lvl7pPr marL="1913382" indent="0">
              <a:buNone/>
              <a:defRPr sz="600"/>
            </a:lvl7pPr>
            <a:lvl8pPr marL="2232279" indent="0">
              <a:buNone/>
              <a:defRPr sz="600"/>
            </a:lvl8pPr>
            <a:lvl9pPr marL="2551176" indent="0">
              <a:buNone/>
              <a:defRPr sz="6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15/04/2016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25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064" y="288371"/>
            <a:ext cx="6805137" cy="1200150"/>
          </a:xfrm>
          <a:prstGeom prst="rect">
            <a:avLst/>
          </a:prstGeom>
        </p:spPr>
        <p:txBody>
          <a:bodyPr vert="horz" lIns="63779" tIns="31890" rIns="63779" bIns="3189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4" y="1680211"/>
            <a:ext cx="6805137" cy="4752262"/>
          </a:xfrm>
          <a:prstGeom prst="rect">
            <a:avLst/>
          </a:prstGeom>
        </p:spPr>
        <p:txBody>
          <a:bodyPr vert="horz" lIns="63779" tIns="31890" rIns="63779" bIns="3189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064" y="6674169"/>
            <a:ext cx="1764295" cy="383382"/>
          </a:xfrm>
          <a:prstGeom prst="rect">
            <a:avLst/>
          </a:prstGeom>
        </p:spPr>
        <p:txBody>
          <a:bodyPr vert="horz" lIns="63779" tIns="31890" rIns="63779" bIns="3189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A39D0-8A89-48B0-8984-B7671F1945C1}" type="datetimeFigureOut">
              <a:rPr lang="fr-FR" smtClean="0"/>
              <a:pPr/>
              <a:t>15/04/2016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432" y="6674169"/>
            <a:ext cx="2394400" cy="383382"/>
          </a:xfrm>
          <a:prstGeom prst="rect">
            <a:avLst/>
          </a:prstGeom>
        </p:spPr>
        <p:txBody>
          <a:bodyPr vert="horz" lIns="63779" tIns="31890" rIns="63779" bIns="3189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18906" y="6674169"/>
            <a:ext cx="1764295" cy="383382"/>
          </a:xfrm>
          <a:prstGeom prst="rect">
            <a:avLst/>
          </a:prstGeom>
        </p:spPr>
        <p:txBody>
          <a:bodyPr vert="horz" lIns="63779" tIns="31890" rIns="63779" bIns="3189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4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37794" rtl="0" eaLnBrk="1" latinLnBrk="0" hangingPunct="1">
        <a:spcBef>
          <a:spcPct val="0"/>
        </a:spcBef>
        <a:buNone/>
        <a:defRPr sz="3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9173" indent="-239173" algn="l" defTabSz="63779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18208" indent="-199311" algn="l" defTabSz="637794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97243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116140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35037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53934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72831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391728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10625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18897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37794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56691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75588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594485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13382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32279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51176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2"/>
          <p:cNvSpPr txBox="1">
            <a:spLocks/>
          </p:cNvSpPr>
          <p:nvPr/>
        </p:nvSpPr>
        <p:spPr>
          <a:xfrm>
            <a:off x="511739" y="2016274"/>
            <a:ext cx="4032448" cy="2232248"/>
          </a:xfrm>
          <a:prstGeom prst="rect">
            <a:avLst/>
          </a:prstGeom>
        </p:spPr>
        <p:txBody>
          <a:bodyPr>
            <a:normAutofit fontScale="92500"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sz="1400" b="1" dirty="0" smtClean="0">
                <a:solidFill>
                  <a:srgbClr val="0085B0"/>
                </a:solidFill>
              </a:rPr>
              <a:t>Nous vous proposons :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fr-FR" sz="1400" b="1" dirty="0" smtClean="0">
              <a:solidFill>
                <a:srgbClr val="0070C0"/>
              </a:solidFill>
            </a:endParaRPr>
          </a:p>
          <a:p>
            <a:pPr lvl="0"/>
            <a:r>
              <a:rPr lang="fr-FR" sz="1200" dirty="0" smtClean="0"/>
              <a:t>La réservation </a:t>
            </a:r>
            <a:r>
              <a:rPr lang="fr-FR" sz="1200" dirty="0"/>
              <a:t>d’espace adapté de travail jusque 180m² comprenant bureaux et salles pour vos réunions, stages, séminaires.</a:t>
            </a:r>
          </a:p>
          <a:p>
            <a:pPr lvl="0"/>
            <a:r>
              <a:rPr lang="fr-FR" sz="1200" dirty="0" smtClean="0"/>
              <a:t>Disponible </a:t>
            </a:r>
            <a:r>
              <a:rPr lang="fr-FR" sz="1200" dirty="0"/>
              <a:t>en  ½ journée, journée, semaine, au mois, à l’année de 8H30 à 22H00. </a:t>
            </a:r>
          </a:p>
          <a:p>
            <a:pPr lvl="0"/>
            <a:r>
              <a:rPr lang="fr-FR" sz="1200" dirty="0" smtClean="0"/>
              <a:t>Organisation </a:t>
            </a:r>
            <a:r>
              <a:rPr lang="fr-FR" sz="1200" dirty="0"/>
              <a:t>de conférences/stages sur les thèmes gestion du stress, Qualité de Vie au Travail, Burnout, </a:t>
            </a:r>
            <a:r>
              <a:rPr lang="fr-FR" sz="1200" dirty="0" smtClean="0"/>
              <a:t>coaching,</a:t>
            </a:r>
            <a:endParaRPr lang="fr-FR" sz="1200" dirty="0"/>
          </a:p>
          <a:p>
            <a:pPr lvl="0"/>
            <a:r>
              <a:rPr lang="fr-FR" sz="1200" dirty="0" smtClean="0"/>
              <a:t>Nos </a:t>
            </a:r>
            <a:r>
              <a:rPr lang="fr-FR" sz="1200" dirty="0"/>
              <a:t>salles sont équipées de mobiliers pratiques et matériel </a:t>
            </a:r>
            <a:r>
              <a:rPr lang="fr-FR" sz="1200" dirty="0" smtClean="0"/>
              <a:t>audiovisuel.</a:t>
            </a:r>
            <a:endParaRPr lang="fr-FR" sz="1200" dirty="0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625919" y="1224186"/>
            <a:ext cx="6539088" cy="648072"/>
          </a:xfrm>
          <a:prstGeom prst="rect">
            <a:avLst/>
          </a:prstGeom>
        </p:spPr>
        <p:txBody>
          <a:bodyPr>
            <a:norm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buNone/>
            </a:pPr>
            <a:r>
              <a:rPr lang="fr-FR" sz="1500" b="1" dirty="0" err="1" smtClean="0"/>
              <a:t>Sophro</a:t>
            </a:r>
            <a:r>
              <a:rPr lang="fr-FR" sz="1500" b="1" dirty="0" err="1" smtClean="0">
                <a:solidFill>
                  <a:srgbClr val="0085B0"/>
                </a:solidFill>
              </a:rPr>
              <a:t>Khepri</a:t>
            </a:r>
            <a:r>
              <a:rPr lang="fr-FR" sz="1500" b="1" dirty="0" smtClean="0">
                <a:solidFill>
                  <a:srgbClr val="0085B0"/>
                </a:solidFill>
              </a:rPr>
              <a:t>, </a:t>
            </a:r>
            <a:r>
              <a:rPr lang="fr-FR" sz="1300" b="1" dirty="0" smtClean="0">
                <a:solidFill>
                  <a:srgbClr val="0085B0"/>
                </a:solidFill>
              </a:rPr>
              <a:t>Centre de formation du Mieux-Etre</a:t>
            </a:r>
            <a:r>
              <a:rPr lang="fr-FR" sz="1500" b="1" dirty="0" smtClean="0">
                <a:solidFill>
                  <a:srgbClr val="0085B0"/>
                </a:solidFill>
              </a:rPr>
              <a:t>,</a:t>
            </a:r>
            <a:r>
              <a:rPr lang="fr-FR" sz="1200" b="1" dirty="0" smtClean="0"/>
              <a:t> </a:t>
            </a:r>
            <a:r>
              <a:rPr lang="fr-FR" sz="1300" b="1" dirty="0"/>
              <a:t>a pour </a:t>
            </a:r>
            <a:r>
              <a:rPr lang="fr-FR" sz="1300" b="1" dirty="0" smtClean="0"/>
              <a:t>vocation de former à des pratiques de gestion du stress avec effet immédiat.</a:t>
            </a:r>
            <a:endParaRPr lang="fr-FR" sz="700" b="1" dirty="0"/>
          </a:p>
        </p:txBody>
      </p:sp>
      <p:sp>
        <p:nvSpPr>
          <p:cNvPr id="2" name="ZoneTexte 1"/>
          <p:cNvSpPr txBox="1"/>
          <p:nvPr/>
        </p:nvSpPr>
        <p:spPr>
          <a:xfrm>
            <a:off x="3852640" y="4582428"/>
            <a:ext cx="331236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1200" dirty="0" smtClean="0"/>
          </a:p>
          <a:p>
            <a:pPr algn="ctr"/>
            <a:r>
              <a:rPr lang="fr-FR" sz="1200" b="1" dirty="0" smtClean="0"/>
              <a:t>Visitez </a:t>
            </a:r>
            <a:r>
              <a:rPr lang="fr-FR" sz="1200" b="1" dirty="0" smtClean="0"/>
              <a:t>le Centre en </a:t>
            </a:r>
            <a:r>
              <a:rPr lang="fr-FR" sz="1200" b="1" dirty="0"/>
              <a:t>prenant </a:t>
            </a:r>
            <a:r>
              <a:rPr lang="fr-FR" sz="1200" b="1" dirty="0" smtClean="0"/>
              <a:t>rendez-vous</a:t>
            </a:r>
          </a:p>
          <a:p>
            <a:pPr algn="ctr"/>
            <a:r>
              <a:rPr lang="fr-FR" sz="1200" b="1" dirty="0" smtClean="0"/>
              <a:t>Demandez </a:t>
            </a:r>
            <a:r>
              <a:rPr lang="fr-FR" sz="1200" b="1" dirty="0" smtClean="0"/>
              <a:t>un devis</a:t>
            </a:r>
          </a:p>
          <a:p>
            <a:pPr algn="ctr"/>
            <a:r>
              <a:rPr lang="fr-FR" sz="1200" b="1" dirty="0" smtClean="0"/>
              <a:t>Faites </a:t>
            </a:r>
            <a:r>
              <a:rPr lang="fr-FR" sz="1200" b="1" dirty="0" smtClean="0"/>
              <a:t>appel à nos formateurs</a:t>
            </a:r>
          </a:p>
          <a:p>
            <a:pPr algn="ctr"/>
            <a:endParaRPr lang="fr-FR" sz="1200" dirty="0"/>
          </a:p>
          <a:p>
            <a:pPr algn="ctr"/>
            <a:r>
              <a:rPr lang="fr-FR" sz="1200" b="1" dirty="0" smtClean="0">
                <a:solidFill>
                  <a:srgbClr val="0085B0"/>
                </a:solidFill>
              </a:rPr>
              <a:t>09 73 67 35 45</a:t>
            </a:r>
            <a:r>
              <a:rPr lang="fr-FR" sz="1200" b="1" dirty="0">
                <a:solidFill>
                  <a:srgbClr val="0085B0"/>
                </a:solidFill>
              </a:rPr>
              <a:t> </a:t>
            </a:r>
            <a:r>
              <a:rPr lang="fr-FR" sz="1200" b="1" dirty="0" smtClean="0">
                <a:solidFill>
                  <a:srgbClr val="0085B0"/>
                </a:solidFill>
              </a:rPr>
              <a:t>ou contact@sophrokhepri.fr</a:t>
            </a:r>
          </a:p>
          <a:p>
            <a:pPr algn="ctr"/>
            <a:endParaRPr lang="fr-FR" sz="1200" b="1" dirty="0" smtClean="0">
              <a:solidFill>
                <a:srgbClr val="0085B0"/>
              </a:solidFill>
            </a:endParaRPr>
          </a:p>
          <a:p>
            <a:pPr algn="ctr"/>
            <a:r>
              <a:rPr lang="fr-FR" sz="1200" b="1" dirty="0" smtClean="0">
                <a:solidFill>
                  <a:srgbClr val="0085B0"/>
                </a:solidFill>
              </a:rPr>
              <a:t>www.sophrokhepri.fr</a:t>
            </a:r>
          </a:p>
          <a:p>
            <a:endParaRPr lang="fr-FR" sz="1200" dirty="0" smtClean="0"/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11220" y="4848894"/>
            <a:ext cx="1569411" cy="1199828"/>
          </a:xfrm>
          <a:prstGeom prst="rect">
            <a:avLst/>
          </a:prstGeom>
          <a:noFill/>
          <a:ln w="28575">
            <a:solidFill>
              <a:srgbClr val="0085B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ZoneTexte 13"/>
          <p:cNvSpPr txBox="1"/>
          <p:nvPr/>
        </p:nvSpPr>
        <p:spPr>
          <a:xfrm>
            <a:off x="451418" y="6523161"/>
            <a:ext cx="6928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 smtClean="0"/>
              <a:t>09 73 67 35 45 - </a:t>
            </a:r>
            <a:r>
              <a:rPr lang="fr-FR" sz="1200" b="1" u="sng" dirty="0" smtClean="0">
                <a:solidFill>
                  <a:srgbClr val="0085B0"/>
                </a:solidFill>
              </a:rPr>
              <a:t>contact@sophrokhepri.fr</a:t>
            </a:r>
            <a:r>
              <a:rPr lang="fr-FR" sz="1200" b="1" dirty="0" smtClean="0">
                <a:solidFill>
                  <a:srgbClr val="0085B0"/>
                </a:solidFill>
              </a:rPr>
              <a:t> </a:t>
            </a:r>
            <a:r>
              <a:rPr lang="fr-FR" sz="1200" b="1" dirty="0" smtClean="0"/>
              <a:t> - </a:t>
            </a:r>
            <a:r>
              <a:rPr lang="fr-FR" sz="1200" dirty="0"/>
              <a:t>En face de la gare de Nogent le </a:t>
            </a:r>
            <a:r>
              <a:rPr lang="fr-FR" sz="1200" dirty="0" smtClean="0"/>
              <a:t>Perreux</a:t>
            </a:r>
            <a:endParaRPr lang="fr-FR" sz="1200" b="1" dirty="0" smtClean="0"/>
          </a:p>
          <a:p>
            <a:pPr algn="ctr"/>
            <a:r>
              <a:rPr lang="fr-FR" sz="1200" dirty="0" smtClean="0"/>
              <a:t>188 </a:t>
            </a:r>
            <a:r>
              <a:rPr lang="fr-FR" sz="1200" dirty="0"/>
              <a:t>Grande Rue Charles de </a:t>
            </a:r>
            <a:r>
              <a:rPr lang="fr-FR" sz="1200" dirty="0" smtClean="0"/>
              <a:t>Gaulle 94130 Nogent-sur-Marne</a:t>
            </a:r>
            <a:endParaRPr lang="fr-FR" sz="1200" dirty="0"/>
          </a:p>
        </p:txBody>
      </p:sp>
      <p:pic>
        <p:nvPicPr>
          <p:cNvPr id="10" name="Picture 3" descr="C:\Users\Dell\Dropbox\Sophrokhépri\Logo\logosophrokhepri V3okMai 2015\logoSophroKhepriaccrocheV3bdef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55" y="224734"/>
            <a:ext cx="2277163" cy="783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Image 10" descr="C:\Users\Dell\Dropbox\Sophrokhépri\site web\Textes Site\textes V2 SIMPLEBO\Logo-charte Sophrokhepri-juillet\sophrocouleurs\logoOrange.png"/>
          <p:cNvPicPr preferRelativeResize="0"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905"/>
          <a:stretch>
            <a:fillRect/>
          </a:stretch>
        </p:blipFill>
        <p:spPr bwMode="auto">
          <a:xfrm>
            <a:off x="6732959" y="5940710"/>
            <a:ext cx="576064" cy="504056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7366" y="4848893"/>
            <a:ext cx="1548374" cy="1199829"/>
          </a:xfrm>
          <a:prstGeom prst="rect">
            <a:avLst/>
          </a:prstGeom>
          <a:noFill/>
          <a:ln w="28575">
            <a:solidFill>
              <a:srgbClr val="0085B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161253" y="3180099"/>
            <a:ext cx="1496624" cy="1212439"/>
          </a:xfrm>
          <a:prstGeom prst="rect">
            <a:avLst/>
          </a:prstGeom>
          <a:noFill/>
          <a:ln w="28575">
            <a:solidFill>
              <a:srgbClr val="0085B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148783" y="1872258"/>
            <a:ext cx="1524638" cy="1173821"/>
          </a:xfrm>
          <a:prstGeom prst="rect">
            <a:avLst/>
          </a:prstGeom>
          <a:noFill/>
          <a:ln w="28575">
            <a:solidFill>
              <a:srgbClr val="0085B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62323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2739</TotalTime>
  <Words>145</Words>
  <Application>Microsoft Office PowerPoint</Application>
  <PresentationFormat>Personnalisé</PresentationFormat>
  <Paragraphs>17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Dell</cp:lastModifiedBy>
  <cp:revision>122</cp:revision>
  <cp:lastPrinted>2015-08-13T10:27:02Z</cp:lastPrinted>
  <dcterms:created xsi:type="dcterms:W3CDTF">2015-06-22T10:33:01Z</dcterms:created>
  <dcterms:modified xsi:type="dcterms:W3CDTF">2016-04-15T08:47:03Z</dcterms:modified>
</cp:coreProperties>
</file>