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317" r:id="rId3"/>
    <p:sldId id="318" r:id="rId4"/>
    <p:sldId id="316" r:id="rId5"/>
    <p:sldId id="325" r:id="rId6"/>
    <p:sldId id="320" r:id="rId7"/>
    <p:sldId id="321" r:id="rId8"/>
    <p:sldId id="322" r:id="rId9"/>
    <p:sldId id="323" r:id="rId10"/>
    <p:sldId id="324" r:id="rId11"/>
  </p:sldIdLst>
  <p:sldSz cx="9144000" cy="6858000" type="screen4x3"/>
  <p:notesSz cx="6805613" cy="9939338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E11"/>
    <a:srgbClr val="D60000"/>
    <a:srgbClr val="9C5BCD"/>
    <a:srgbClr val="7EC234"/>
    <a:srgbClr val="009999"/>
    <a:srgbClr val="6600FF"/>
    <a:srgbClr val="F8F8F8"/>
    <a:srgbClr val="FF3300"/>
    <a:srgbClr val="FF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4600" autoAdjust="0"/>
  </p:normalViewPr>
  <p:slideViewPr>
    <p:cSldViewPr>
      <p:cViewPr varScale="1">
        <p:scale>
          <a:sx n="76" d="100"/>
          <a:sy n="76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fld id="{6E36CE36-F72D-492F-BED1-F272E1826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64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656F8C2-E0C1-4C2A-9CA8-04C9B3E51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717A0-112A-4458-86ED-B9D4BCA818D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9932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43CDD-A6B4-4B09-8FB2-BB3C5931F43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6091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54110E-BAF7-436C-BC95-6219A52A0F6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21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3BBB0C-3B56-4A9C-9EBA-229C62CE1EF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643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5AC735-5290-4BE8-9C9D-B98D9394A37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31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07504" y="6297086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/>
              <a:t>Hiver-Printemps 2015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48264" y="630932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Page </a:t>
            </a:r>
            <a:fld id="{97B5623A-F374-474F-B53D-C2D626558A64}" type="slidenum">
              <a:rPr lang="fr-FR" altLang="fr-FR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‹N°›</a:t>
            </a:fld>
            <a:endParaRPr lang="fr-FR" altLang="fr-FR" sz="140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3124200" y="6284168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err="1" smtClean="0"/>
              <a:t>SophroKhepri</a:t>
            </a:r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2321080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283A2C-37A5-451E-8950-711EECEEA8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025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007B3D-4D6D-4094-B825-8CFC6C8DC81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988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C21DC-7467-406C-BC42-FA391E23FFF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09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41695-DE6F-4CAF-AC10-4F92691B06A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015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9098E-FF83-42E3-A010-3CCAECF1E51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299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3B8CC-5D49-47FB-8C13-212844C0C32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418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FB8E3F-4455-4C76-8D9C-22C9F1C9C83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218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7B8D0ED-3C37-455B-8603-FC29B23377D8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://laqvt.fr/" TargetMode="Externa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4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3.png"/><Relationship Id="rId7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44545"/>
              </p:ext>
            </p:extLst>
          </p:nvPr>
        </p:nvGraphicFramePr>
        <p:xfrm>
          <a:off x="755577" y="692696"/>
          <a:ext cx="151216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Acrobat Document" r:id="rId3" imgW="2400098" imgH="1590472" progId="AcroExch.Document.11">
                  <p:embed/>
                </p:oleObj>
              </mc:Choice>
              <mc:Fallback>
                <p:oleObj name="Acrobat Document" r:id="rId3" imgW="2400098" imgH="1590472" progId="AcroExch.Document.11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692696"/>
                        <a:ext cx="151216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99185" y="1820968"/>
            <a:ext cx="7509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</a:rPr>
              <a:t>CHARTE GRAPHIQUE de </a:t>
            </a:r>
            <a:r>
              <a:rPr lang="fr-FR" b="1" dirty="0" smtClean="0">
                <a:latin typeface="Calibri" panose="020F0502020204030204" pitchFamily="34" charset="0"/>
              </a:rPr>
              <a:t>SOPHRO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KHEPRI </a:t>
            </a:r>
            <a:r>
              <a:rPr lang="fr-FR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(taille titre 16) 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</a:rPr>
              <a:t>Voir Idée page d’accueil dans le fichier « page accueil site.png »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Couleur </a:t>
            </a:r>
            <a:r>
              <a:rPr lang="fr-FR" sz="14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(sous titre 14)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nuanciers (</a:t>
            </a:r>
            <a:r>
              <a:rPr lang="fr-FR" sz="1100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bleu </a:t>
            </a:r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 314C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HTML = 0083A9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RVB = 0 131 169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CMJN </a:t>
            </a:r>
            <a:r>
              <a:rPr lang="fr-FR" sz="1100" b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10 0 51 47</a:t>
            </a:r>
            <a:endParaRPr lang="fr-FR" sz="11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couleurs gris et noir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Police : Calibri  en 11 ou 12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Taille des polices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Pour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titres taille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 sous titres  14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Insertion des photos en fonction des sujets et des chapitres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Icones réseaux sociaux en horizontal et fixe en haut de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et les remettre également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pied de page</a:t>
            </a: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http://laqvt.fr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fr-FR" sz="1100" dirty="0" smtClean="0">
                <a:latin typeface="Calibri" panose="020F0502020204030204" pitchFamily="34" charset="0"/>
              </a:rPr>
              <a:t>Mettre </a:t>
            </a:r>
            <a:r>
              <a:rPr lang="fr-FR" sz="1100" dirty="0">
                <a:latin typeface="Calibri" panose="020F0502020204030204" pitchFamily="34" charset="0"/>
              </a:rPr>
              <a:t>le titre au dos des </a:t>
            </a:r>
            <a:r>
              <a:rPr lang="fr-FR" sz="1100" dirty="0" err="1">
                <a:latin typeface="Calibri" panose="020F0502020204030204" pitchFamily="34" charset="0"/>
              </a:rPr>
              <a:t>pictos</a:t>
            </a:r>
            <a:r>
              <a:rPr lang="fr-FR" sz="1100" dirty="0">
                <a:latin typeface="Calibri" panose="020F0502020204030204" pitchFamily="34" charset="0"/>
              </a:rPr>
              <a:t> qui font une </a:t>
            </a:r>
            <a:r>
              <a:rPr lang="fr-FR" sz="1100" dirty="0" smtClean="0">
                <a:latin typeface="Calibri" panose="020F0502020204030204" pitchFamily="34" charset="0"/>
              </a:rPr>
              <a:t>rotation ou suggérer une autre animation ou impulsion, </a:t>
            </a:r>
          </a:p>
          <a:p>
            <a:r>
              <a:rPr lang="fr-FR" sz="1100" dirty="0">
                <a:latin typeface="Calibri" panose="020F0502020204030204" pitchFamily="34" charset="0"/>
              </a:rPr>
              <a:t>C</a:t>
            </a:r>
            <a:r>
              <a:rPr lang="fr-FR" sz="1100" dirty="0" smtClean="0">
                <a:latin typeface="Calibri" panose="020F0502020204030204" pitchFamily="34" charset="0"/>
              </a:rPr>
              <a:t>ercler les </a:t>
            </a:r>
            <a:r>
              <a:rPr lang="fr-FR" sz="1100" dirty="0" err="1" smtClean="0">
                <a:latin typeface="Calibri" panose="020F0502020204030204" pitchFamily="34" charset="0"/>
              </a:rPr>
              <a:t>pictos</a:t>
            </a:r>
            <a:r>
              <a:rPr lang="fr-FR" sz="1100" dirty="0" smtClean="0">
                <a:latin typeface="Calibri" panose="020F0502020204030204" pitchFamily="34" charset="0"/>
              </a:rPr>
              <a:t> et les faire plus petits</a:t>
            </a:r>
            <a:endParaRPr lang="fr-FR" sz="1100" dirty="0">
              <a:latin typeface="Calibri" panose="020F0502020204030204" pitchFamily="34" charset="0"/>
            </a:endParaRP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photos en page d’accueillir prévoir une roue apparition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icones doivent tourner « on mouse over » entre la visu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arriere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avant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Voir ici exemple de code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javascript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choix: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http://codepen.io/GreenSock/pen/yzahJ</a:t>
            </a:r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Valoriser la charte graphique qui est sur la Dropbox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9752" y="1074802"/>
            <a:ext cx="6303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SophroKhepri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 minuscule dans les textes mettre un K majuscule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En Majuscule dans les titres l’écrire en 2 couleurs systématiquement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3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152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472966"/>
              </p:ext>
            </p:extLst>
          </p:nvPr>
        </p:nvGraphicFramePr>
        <p:xfrm>
          <a:off x="320384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Acrobat Document" r:id="rId4" imgW="2400098" imgH="1590472" progId="AcroExch.Document.11">
                  <p:embed/>
                </p:oleObj>
              </mc:Choice>
              <mc:Fallback>
                <p:oleObj name="Acrobat Document" r:id="rId4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87833"/>
              </p:ext>
            </p:extLst>
          </p:nvPr>
        </p:nvGraphicFramePr>
        <p:xfrm>
          <a:off x="68356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Acrobat Document" r:id="rId6" imgW="2400098" imgH="1590472" progId="AcroExch.Document.11">
                  <p:embed/>
                </p:oleObj>
              </mc:Choice>
              <mc:Fallback>
                <p:oleObj name="Acrobat Document" r:id="rId6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2420888"/>
            <a:ext cx="450796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U</a:t>
            </a:r>
            <a:r>
              <a:rPr lang="fr-FR" sz="1100" dirty="0" smtClean="0"/>
              <a:t>tiliser la puce </a:t>
            </a:r>
            <a:r>
              <a:rPr lang="fr-FR" sz="1100" dirty="0" err="1" smtClean="0"/>
              <a:t>Khepri</a:t>
            </a:r>
            <a:r>
              <a:rPr lang="fr-FR" sz="1100" dirty="0" smtClean="0"/>
              <a:t> comme fil conducteur dans le site à toutes </a:t>
            </a:r>
          </a:p>
          <a:p>
            <a:r>
              <a:rPr lang="fr-FR" sz="1100" dirty="0" smtClean="0"/>
              <a:t>les </a:t>
            </a:r>
            <a:r>
              <a:rPr lang="fr-FR" sz="1100" dirty="0" err="1" smtClean="0"/>
              <a:t>baselines</a:t>
            </a:r>
            <a:r>
              <a:rPr lang="fr-FR" sz="1100" dirty="0" smtClean="0"/>
              <a:t> à l’intérieur des chapitres et le mettre dans une couleur </a:t>
            </a:r>
          </a:p>
          <a:p>
            <a:r>
              <a:rPr lang="fr-FR" sz="1100" dirty="0" smtClean="0"/>
              <a:t>différente par cible : </a:t>
            </a:r>
            <a:r>
              <a:rPr lang="fr-FR" sz="1100" b="1" dirty="0" smtClean="0"/>
              <a:t>4 cibles = 4 couleurs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Vert pour les thérapeutes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Orange pour les entreprises</a:t>
            </a:r>
          </a:p>
          <a:p>
            <a:pPr marL="171450" indent="-171450">
              <a:buFontTx/>
              <a:buChar char="-"/>
            </a:pPr>
            <a:r>
              <a:rPr lang="fr-FR" sz="1100" dirty="0" err="1" smtClean="0"/>
              <a:t>Bordeau</a:t>
            </a:r>
            <a:r>
              <a:rPr lang="fr-FR" sz="1100" dirty="0" smtClean="0"/>
              <a:t> pour les professionnel de santé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-Violet pour les particuliers</a:t>
            </a:r>
            <a:endParaRPr lang="fr-FR" sz="1100" dirty="0"/>
          </a:p>
        </p:txBody>
      </p:sp>
      <p:sp>
        <p:nvSpPr>
          <p:cNvPr id="5" name="Ellipse 4"/>
          <p:cNvSpPr/>
          <p:nvPr/>
        </p:nvSpPr>
        <p:spPr bwMode="auto">
          <a:xfrm>
            <a:off x="5580112" y="2862875"/>
            <a:ext cx="216024" cy="21019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580112" y="3111005"/>
            <a:ext cx="216024" cy="2062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580112" y="3347199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567738" y="3593063"/>
            <a:ext cx="216024" cy="210195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2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/>
        </p:nvSpPr>
        <p:spPr bwMode="auto">
          <a:xfrm>
            <a:off x="-9264" y="2852555"/>
            <a:ext cx="9143999" cy="39870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C:\Users\Dell\Dropbox\Sophrokhépri\PHOTOS du Centre\Selection photos site web\BASSEDEF\01 MAN_6862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ropbox\Sophrokhépri\PHOTOS du Centre\Selection photos site web\BASSEDEF\02 MAN_6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01" y="1988840"/>
            <a:ext cx="1326505" cy="8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ropbox\Sophrokhépri\PHOTOS du Centre\Selection photos site web\BASSEDEF\08 MAN_6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86" y="1980343"/>
            <a:ext cx="1326504" cy="8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ropbox\Sophrokhépri\PHOTOS du Centre\Selection photos site web\BASSEDEF\05 MAN_6837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03" y="1967091"/>
            <a:ext cx="1326503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ropbox\Sophrokhépri\PHOTOS du Centre\Selection photos site web\BASSEDEF\03 MAN_6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12" y="1988840"/>
            <a:ext cx="1319498" cy="8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967091"/>
            <a:ext cx="1326504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ZoneTexte 2047"/>
          <p:cNvSpPr txBox="1"/>
          <p:nvPr/>
        </p:nvSpPr>
        <p:spPr>
          <a:xfrm>
            <a:off x="107504" y="2915652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espaces de travail dédiés aux thérapeutes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C:\Users\Dell\Dropbox\Sophrokhépri\site web\Textes Site\Photos écrans SophroKhepri\Bandeau site sophrokhepr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0" cy="20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7362" y="664472"/>
            <a:ext cx="456563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Equilibre, Santé et Qualité de Vie</a:t>
            </a:r>
            <a:endParaRPr lang="fr-FR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7" y="45409"/>
            <a:ext cx="988395" cy="9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80857" y="346311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81198" y="3501008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173404" y="3501008"/>
            <a:ext cx="598396" cy="48909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179152" y="3247092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8" y="38258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3613564" y="3501008"/>
            <a:ext cx="598396" cy="489091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5053724" y="3501008"/>
            <a:ext cx="598396" cy="48909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6637900" y="3515973"/>
            <a:ext cx="598396" cy="48909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2" y="3968668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369322" y="3746120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24" y="3867494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2652168" y="3782645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94" y="3898987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038948" y="3788560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59" y="3933056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561012" y="3790744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41" y="3871201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236868" y="3789040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76" y="5281974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974333" y="5205697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419457" y="5037428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2778341" y="5024954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220391" y="5024953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5894754" y="5024952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42" y="5205698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845250" y="5287847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5276765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556951" y="5338184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32" y="5112397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2555776" y="4528276"/>
            <a:ext cx="92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Thérapeute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23928" y="452827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Particuliers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531018" y="6098001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Soins proposés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341945" y="453393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Le Centre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148064" y="4539309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Professionnel de santé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7164288" y="452827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Entreprise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716016" y="6093296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Khepri</a:t>
            </a:r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à distance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506405" y="6093296"/>
            <a:ext cx="998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Partenaires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097853" y="6016177"/>
            <a:ext cx="1280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Précocité et </a:t>
            </a:r>
          </a:p>
          <a:p>
            <a:pPr algn="ctr"/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surdouance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51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21319" y="3354795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671096" y="196864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3163302" y="1841688"/>
            <a:ext cx="598396" cy="616049"/>
          </a:xfrm>
          <a:prstGeom prst="ellipse">
            <a:avLst/>
          </a:prstGeom>
          <a:solidFill>
            <a:srgbClr val="7EC23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21319" y="4111227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92" y="18517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4603462" y="1841688"/>
            <a:ext cx="598396" cy="616049"/>
          </a:xfrm>
          <a:prstGeom prst="ellipse">
            <a:avLst/>
          </a:prstGeom>
          <a:solidFill>
            <a:srgbClr val="9C5B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6043622" y="1841688"/>
            <a:ext cx="598396" cy="616049"/>
          </a:xfrm>
          <a:prstGeom prst="ellipse">
            <a:avLst/>
          </a:prstGeom>
          <a:solidFill>
            <a:srgbClr val="D6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7627798" y="1856653"/>
            <a:ext cx="598396" cy="616049"/>
          </a:xfrm>
          <a:prstGeom prst="ellipse">
            <a:avLst/>
          </a:prstGeom>
          <a:solidFill>
            <a:srgbClr val="FBBE1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57" y="1153601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742867" y="931053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69" y="1052427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3025713" y="967578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39" y="1083920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412493" y="973493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4" y="1117989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934557" y="975677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86" y="1056134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610413" y="973973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57" y="3062652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695514" y="2986375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762102" y="4006021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3120986" y="3993547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563036" y="3993546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6237399" y="3993545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3" y="2986376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566431" y="3068525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99" y="3057443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278132" y="3118862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13" y="2945931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392929" y="1208534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92929" y="1964966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5301208"/>
            <a:ext cx="689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Pictos</a:t>
            </a:r>
            <a:r>
              <a:rPr lang="fr-FR" dirty="0" smtClean="0"/>
              <a:t> page d’accueil </a:t>
            </a:r>
            <a:r>
              <a:rPr lang="fr-FR" dirty="0" err="1" smtClean="0"/>
              <a:t>pictos</a:t>
            </a:r>
            <a:r>
              <a:rPr lang="fr-FR" dirty="0" smtClean="0"/>
              <a:t> visibles recto, texte apparaissant on « </a:t>
            </a:r>
            <a:r>
              <a:rPr lang="fr-FR" dirty="0" err="1" smtClean="0"/>
              <a:t>mousseover</a:t>
            </a:r>
            <a:r>
              <a:rPr lang="fr-FR" dirty="0" smtClean="0"/>
              <a:t> » avec rotation (verso) style voir code </a:t>
            </a:r>
            <a:r>
              <a:rPr lang="fr-FR" dirty="0" err="1" smtClean="0"/>
              <a:t>opensource</a:t>
            </a:r>
            <a:r>
              <a:rPr lang="fr-FR" dirty="0" smtClean="0"/>
              <a:t> ci-dessous:</a:t>
            </a:r>
          </a:p>
          <a:p>
            <a:r>
              <a:rPr lang="fr-FR" dirty="0" smtClean="0"/>
              <a:t>Voir ici</a:t>
            </a:r>
            <a:r>
              <a:rPr lang="fr-FR" dirty="0"/>
              <a:t>: http://codepen.io/GreenSock/pen/yzahJ</a:t>
            </a:r>
          </a:p>
        </p:txBody>
      </p:sp>
      <p:pic>
        <p:nvPicPr>
          <p:cNvPr id="50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60" y="3007422"/>
            <a:ext cx="1143656" cy="1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73884" y="4173056"/>
            <a:ext cx="1648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 couleurs des boutons</a:t>
            </a:r>
            <a:endParaRPr lang="fr-FR" sz="11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Connecteur droit avec flèche 5"/>
          <p:cNvCxnSpPr>
            <a:stCxn id="57" idx="5"/>
          </p:cNvCxnSpPr>
          <p:nvPr/>
        </p:nvCxnSpPr>
        <p:spPr bwMode="auto">
          <a:xfrm>
            <a:off x="3674065" y="2367519"/>
            <a:ext cx="4252931" cy="845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5201858" y="2348880"/>
            <a:ext cx="2464428" cy="1525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6616236" y="2348880"/>
            <a:ext cx="1713685" cy="1259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>
            <a:stCxn id="62" idx="4"/>
          </p:cNvCxnSpPr>
          <p:nvPr/>
        </p:nvCxnSpPr>
        <p:spPr bwMode="auto">
          <a:xfrm>
            <a:off x="7926996" y="2472702"/>
            <a:ext cx="354201" cy="843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2166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92243"/>
            <a:ext cx="720080" cy="79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39752" y="2276872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Thérapeute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87" y="3145237"/>
            <a:ext cx="616649" cy="84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9080"/>
            <a:ext cx="710274" cy="6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080"/>
            <a:ext cx="775501" cy="5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52" y="1397072"/>
            <a:ext cx="722640" cy="73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650115" y="22768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3648" y="4297801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Soins proposés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81905" y="228253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Le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8024" y="228790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Professionnel de santé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18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80" y="1422928"/>
            <a:ext cx="848233" cy="7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966278" y="2276872"/>
            <a:ext cx="1278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Entreprise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1" y="3139821"/>
            <a:ext cx="937251" cy="9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802601" y="4293096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Calibri" panose="020F0502020204030204" pitchFamily="34" charset="0"/>
              </a:rPr>
              <a:t>Khepri</a:t>
            </a:r>
            <a:r>
              <a:rPr lang="fr-FR" sz="1200" dirty="0" smtClean="0">
                <a:latin typeface="Calibri" panose="020F0502020204030204" pitchFamily="34" charset="0"/>
              </a:rPr>
              <a:t> à distance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23" y="3140910"/>
            <a:ext cx="958773" cy="10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379035" y="4293096"/>
            <a:ext cx="99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Partenaires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12864" y="4293096"/>
            <a:ext cx="1682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Précocité et </a:t>
            </a:r>
            <a:r>
              <a:rPr lang="fr-FR" sz="1200" dirty="0" err="1" smtClean="0">
                <a:latin typeface="Calibri" panose="020F0502020204030204" pitchFamily="34" charset="0"/>
              </a:rPr>
              <a:t>surdouance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870104" y="1340768"/>
            <a:ext cx="1014264" cy="1008112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6318257" y="3202328"/>
            <a:ext cx="895370" cy="822379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010710" y="3221971"/>
            <a:ext cx="852533" cy="80273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447944" y="3068960"/>
            <a:ext cx="885899" cy="86409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963319" y="1235244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365735" y="1238051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677628" y="1286645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158025" y="1286645"/>
            <a:ext cx="854135" cy="93402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96" y="3134412"/>
            <a:ext cx="994818" cy="90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495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7" y="1679486"/>
            <a:ext cx="110548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9612" y="27089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Blog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841415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:</a:t>
            </a:r>
            <a:endParaRPr lang="fr-FR" dirty="0"/>
          </a:p>
        </p:txBody>
      </p:sp>
      <p:pic>
        <p:nvPicPr>
          <p:cNvPr id="5" name="Picture 2" descr="C:\Users\Dell\Dropbox\Sophrokhépri\site web\picto\19837837-caduc-e-m-dical--m-decine-alternative 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9108"/>
            <a:ext cx="902775" cy="9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ropbox\Sophrokhépri\site web\picto\35628986-travail-d-quip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7366"/>
            <a:ext cx="1240437" cy="13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Dell\Dropbox\Sophrokhépri\site web\picto\36228861-famille-design-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064"/>
            <a:ext cx="1257465" cy="12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Dell\Dropbox\Sophrokhépri\site web\picto\therapie familial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36980"/>
            <a:ext cx="1047517" cy="11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5576" y="4569735"/>
            <a:ext cx="1528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Communautés RH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Soignants, Thérapeutes,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</a:p>
          <a:p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89105" y="454908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Famille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45811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Thérapie familiale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84306" y="266217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Introduction Accueil alternatives Vocation (vérifier si on a le droit de l’utiliser)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80389" y="4676184"/>
            <a:ext cx="123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La vie du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19" y="1210747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que toutes les médecines agissent ensemble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5" y="3175187"/>
            <a:ext cx="1268575" cy="13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322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841415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Entreprises :</a:t>
            </a:r>
            <a:endParaRPr lang="fr-FR" dirty="0"/>
          </a:p>
        </p:txBody>
      </p:sp>
      <p:pic>
        <p:nvPicPr>
          <p:cNvPr id="3" name="Picture 3" descr="C:\Users\Dell\Dropbox\Sophrokhépri\site web\picto\9198682-immeubles-buro-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8160"/>
            <a:ext cx="16002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ell\Dropbox\Sophrokhépri\site web\picto\10093498-portrait-equipe-affaires-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64178"/>
            <a:ext cx="1945865" cy="10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ell\Dropbox\Sophrokhépri\site web\picto\15592617-schema-elements-entrepris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80" y="1252736"/>
            <a:ext cx="1456184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ell\Dropbox\Sophrokhépri\site web\picto\14627282-symbolisant-efficac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0" y="3305175"/>
            <a:ext cx="1485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Dell\Dropbox\Sophrokhépri\site web\picto\SQVT prefe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84" y="3441872"/>
            <a:ext cx="1547622" cy="15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4905375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QVT et performance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072" y="283448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globale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83219" y="293584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entreprise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75570" y="29969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8500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ropbox\Sophrokhépri\site web\Textes Site\textes V2 SIMPLEBO\PHOTOS\partie entrepris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3619"/>
            <a:ext cx="1391716" cy="13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ropbox\Sophrokhépri\site web\Textes Site\textes V2 SIMPLEBO\PHOTOS\partie entrepri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3933056"/>
            <a:ext cx="1040556" cy="15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ll\Dropbox\Sophrokhépri\site web\Textes Site\textes V2 SIMPLEBO\PHOTOS\entreprises st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62" y="1683619"/>
            <a:ext cx="1982570" cy="1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ll\Dropbox\Sophrokhépri\site web\Textes Site\textes V2 SIMPLEBO\PHOTOS\stress apres etre passé en form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4" y="3877957"/>
            <a:ext cx="1812974" cy="12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55072" y="9417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7332" y="322564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pic>
        <p:nvPicPr>
          <p:cNvPr id="6151" name="Picture 7" descr="C:\Users\Dell\Dropbox\Sophrokhépri\site web\Textes Site\textes V2 SIMPLEBO\PHOTOS\burno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98" y="1766928"/>
            <a:ext cx="1734978" cy="11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18997" y="30753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99598" y="5307386"/>
            <a:ext cx="17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Aller mieux au travail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486118" y="319337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Stress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84473" y="5630551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Souffrance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 bwMode="auto">
          <a:xfrm>
            <a:off x="814810" y="1021268"/>
            <a:ext cx="216024" cy="21019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38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ell\Dropbox\Sophrokhépri\site web\Textes Site\textes V2 SIMPLEBO\PHOTOS\solutions 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86" y="3975973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ell\Dropbox\Sophrokhépri\site web\Textes Site\textes V2 SIMPLEBO\PHOTOS\prof de sant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5" y="3864321"/>
            <a:ext cx="2134032" cy="1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ll\Dropbox\Sophrokhépri\site web\Textes Site\textes V2 SIMPLEBO\PHOTOS\accompagnement aidants familia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3" y="1844824"/>
            <a:ext cx="1885177" cy="12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ropbox\Sophrokhépri\site web\Textes Site\textes V2 SIMPLEBO\PHOTOS\accompagnement professionnel de sant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27" y="1728910"/>
            <a:ext cx="2055804" cy="13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5072" y="9417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Professionnels de santé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92205" y="5430552"/>
            <a:ext cx="15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former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 bwMode="auto">
          <a:xfrm>
            <a:off x="839048" y="1021268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3657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frproposal">
  <a:themeElements>
    <a:clrScheme name="fr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r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0E7608-AD23-4176-BC16-327A967B3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d'un projet</Template>
  <TotalTime>8796</TotalTime>
  <Words>254</Words>
  <Application>Microsoft Office PowerPoint</Application>
  <PresentationFormat>Affichage à l'écran (4:3)</PresentationFormat>
  <Paragraphs>109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8" baseType="lpstr">
      <vt:lpstr>Arial</vt:lpstr>
      <vt:lpstr>Arial Black</vt:lpstr>
      <vt:lpstr>Calibri</vt:lpstr>
      <vt:lpstr>Tahoma</vt:lpstr>
      <vt:lpstr>Times New Roman</vt:lpstr>
      <vt:lpstr>Verdana</vt:lpstr>
      <vt:lpstr>Wingdings</vt:lpstr>
      <vt:lpstr>frproposal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Nom du projet</dc:title>
  <dc:creator>Graziella Zonnekynd</dc:creator>
  <cp:lastModifiedBy>Utilisateur Windows</cp:lastModifiedBy>
  <cp:revision>125</cp:revision>
  <cp:lastPrinted>2015-03-05T00:14:30Z</cp:lastPrinted>
  <dcterms:created xsi:type="dcterms:W3CDTF">2015-02-15T15:45:30Z</dcterms:created>
  <dcterms:modified xsi:type="dcterms:W3CDTF">2019-02-04T11:05:55Z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TC060891601036</vt:lpwstr>
  </property>
</Properties>
</file>