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60588" cy="7200900"/>
  <p:notesSz cx="6858000" cy="9144000"/>
  <p:defaultTextStyle>
    <a:defPPr>
      <a:defRPr lang="fr-FR"/>
    </a:defPPr>
    <a:lvl1pPr marL="0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611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22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83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443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3054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665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227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88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8" d="100"/>
          <a:sy n="88" d="100"/>
        </p:scale>
        <p:origin x="-2808" y="414"/>
      </p:cViewPr>
      <p:guideLst>
        <p:guide orient="horz" pos="2267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45" y="1178483"/>
            <a:ext cx="1836499" cy="2506979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74" y="3782140"/>
            <a:ext cx="1620441" cy="1738550"/>
          </a:xfrm>
        </p:spPr>
        <p:txBody>
          <a:bodyPr/>
          <a:lstStyle>
            <a:lvl1pPr marL="0" indent="0" algn="ctr">
              <a:buNone/>
              <a:defRPr sz="700"/>
            </a:lvl1pPr>
            <a:lvl2pPr marL="133710" indent="0" algn="ctr">
              <a:buNone/>
              <a:defRPr sz="600"/>
            </a:lvl2pPr>
            <a:lvl3pPr marL="267420" indent="0" algn="ctr">
              <a:buNone/>
              <a:defRPr sz="500"/>
            </a:lvl3pPr>
            <a:lvl4pPr marL="401130" indent="0" algn="ctr">
              <a:buNone/>
              <a:defRPr sz="500"/>
            </a:lvl4pPr>
            <a:lvl5pPr marL="534840" indent="0" algn="ctr">
              <a:buNone/>
              <a:defRPr sz="500"/>
            </a:lvl5pPr>
            <a:lvl6pPr marL="668549" indent="0" algn="ctr">
              <a:buNone/>
              <a:defRPr sz="500"/>
            </a:lvl6pPr>
            <a:lvl7pPr marL="802260" indent="0" algn="ctr">
              <a:buNone/>
              <a:defRPr sz="500"/>
            </a:lvl7pPr>
            <a:lvl8pPr marL="935969" indent="0" algn="ctr">
              <a:buNone/>
              <a:defRPr sz="500"/>
            </a:lvl8pPr>
            <a:lvl9pPr marL="1069679" indent="0" algn="ctr">
              <a:buNone/>
              <a:defRPr sz="5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6172" y="383382"/>
            <a:ext cx="465877" cy="610243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41" y="383382"/>
            <a:ext cx="1370623" cy="610243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1795227"/>
            <a:ext cx="1863507" cy="2995374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15" y="4818939"/>
            <a:ext cx="1863507" cy="1575196"/>
          </a:xfrm>
        </p:spPr>
        <p:txBody>
          <a:bodyPr/>
          <a:lstStyle>
            <a:lvl1pPr marL="0" indent="0">
              <a:buNone/>
              <a:defRPr sz="700">
                <a:solidFill>
                  <a:schemeClr val="tx1"/>
                </a:solidFill>
              </a:defRPr>
            </a:lvl1pPr>
            <a:lvl2pPr marL="13371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674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0113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53484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6685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80226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93596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0696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41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799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383384"/>
            <a:ext cx="1863507" cy="13918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23" y="1765223"/>
            <a:ext cx="914029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23" y="2630330"/>
            <a:ext cx="914029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798" y="1765223"/>
            <a:ext cx="918531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798" y="2630330"/>
            <a:ext cx="918531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32" y="1036799"/>
            <a:ext cx="1093798" cy="511730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532" y="1036799"/>
            <a:ext cx="1093798" cy="5117306"/>
          </a:xfrm>
        </p:spPr>
        <p:txBody>
          <a:bodyPr anchor="t"/>
          <a:lstStyle>
            <a:lvl1pPr marL="0" indent="0">
              <a:buNone/>
              <a:defRPr sz="900"/>
            </a:lvl1pPr>
            <a:lvl2pPr marL="133710" indent="0">
              <a:buNone/>
              <a:defRPr sz="800"/>
            </a:lvl2pPr>
            <a:lvl3pPr marL="267420" indent="0">
              <a:buNone/>
              <a:defRPr sz="700"/>
            </a:lvl3pPr>
            <a:lvl4pPr marL="401130" indent="0">
              <a:buNone/>
              <a:defRPr sz="600"/>
            </a:lvl4pPr>
            <a:lvl5pPr marL="534840" indent="0">
              <a:buNone/>
              <a:defRPr sz="600"/>
            </a:lvl5pPr>
            <a:lvl6pPr marL="668549" indent="0">
              <a:buNone/>
              <a:defRPr sz="600"/>
            </a:lvl6pPr>
            <a:lvl7pPr marL="802260" indent="0">
              <a:buNone/>
              <a:defRPr sz="600"/>
            </a:lvl7pPr>
            <a:lvl8pPr marL="935969" indent="0">
              <a:buNone/>
              <a:defRPr sz="600"/>
            </a:lvl8pPr>
            <a:lvl9pPr marL="1069679" indent="0">
              <a:buNone/>
              <a:defRPr sz="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541" y="383384"/>
            <a:ext cx="1863507" cy="1391841"/>
          </a:xfrm>
          <a:prstGeom prst="rect">
            <a:avLst/>
          </a:prstGeom>
        </p:spPr>
        <p:txBody>
          <a:bodyPr vert="horz" lIns="84922" tIns="42461" rIns="84922" bIns="42461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41" y="1916907"/>
            <a:ext cx="1863507" cy="4568905"/>
          </a:xfrm>
          <a:prstGeom prst="rect">
            <a:avLst/>
          </a:prstGeom>
        </p:spPr>
        <p:txBody>
          <a:bodyPr vert="horz" lIns="84922" tIns="42461" rIns="84922" bIns="42461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41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95" y="6674170"/>
            <a:ext cx="729199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916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7420" rtl="0" eaLnBrk="1" latinLnBrk="0" hangingPunct="1">
        <a:lnSpc>
          <a:spcPct val="90000"/>
        </a:lnSpc>
        <a:spcBef>
          <a:spcPct val="0"/>
        </a:spcBef>
        <a:buNone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855" indent="-66855" algn="l" defTabSz="267420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427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98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0169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0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6911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82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534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1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6742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113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3484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6854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6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3596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967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8586" y="2185675"/>
            <a:ext cx="2103417" cy="498319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Prévention de la santé, 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qualité et confort de vie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586" y="6460557"/>
            <a:ext cx="2103417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dirty="0" smtClean="0">
                <a:latin typeface="Trebuchet MS" panose="020B0603020202020204" pitchFamily="34" charset="0"/>
              </a:rPr>
              <a:t>contact@kheprisante.fr</a:t>
            </a:r>
            <a:endParaRPr lang="fr-FR" sz="1000" dirty="0">
              <a:latin typeface="Trebuchet MS" panose="020B0603020202020204" pitchFamily="34" charset="0"/>
            </a:endParaRP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6021" y="4826011"/>
            <a:ext cx="2103417" cy="143190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Une équipe pluridisciplinaire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de thérapeutes</a:t>
            </a:r>
          </a:p>
          <a:p>
            <a:pPr algn="ctr"/>
            <a:endParaRPr lang="fr-FR" sz="7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 le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praticien 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2" y="2782739"/>
            <a:ext cx="2155458" cy="19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462" y="0"/>
            <a:ext cx="2160588" cy="196903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13" name="ZoneTexte 12"/>
          <p:cNvSpPr txBox="1"/>
          <p:nvPr/>
        </p:nvSpPr>
        <p:spPr>
          <a:xfrm>
            <a:off x="28585" y="878269"/>
            <a:ext cx="2103416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1" y="196948"/>
            <a:ext cx="1736938" cy="6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57172" y="1456472"/>
            <a:ext cx="2103417" cy="39352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0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747" y="2774968"/>
            <a:ext cx="1443161" cy="51883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90 professionnels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20 raisons de consulter</a:t>
            </a: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28586" y="2172609"/>
            <a:ext cx="2103417" cy="498319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Professionnels, </a:t>
            </a:r>
          </a:p>
          <a:p>
            <a:pPr algn="ctr"/>
            <a:r>
              <a:rPr lang="fr-FR" sz="13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rejoignez-nous!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8585" y="878269"/>
            <a:ext cx="2103416" cy="101128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172" y="1480377"/>
            <a:ext cx="2103417" cy="762860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1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pic>
        <p:nvPicPr>
          <p:cNvPr id="1027" name="Picture 3" descr="C:\Users\Dell\Dropbox\Sophrokhépri\Site web kheprisante\Images\Synergie et compét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42" y="2854760"/>
            <a:ext cx="2176071" cy="176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802358" y="2880891"/>
            <a:ext cx="1395088" cy="6859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rebuchet MS" panose="020B0603020202020204" pitchFamily="34" charset="0"/>
              </a:rPr>
              <a:t>Une synergie des compétences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842" y="5214908"/>
            <a:ext cx="2166868" cy="90868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Avec un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Esprit innovant 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et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collaboratif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-7741" y="4656778"/>
            <a:ext cx="2166868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Dans un lieu d'opportunités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8586" y="6332569"/>
            <a:ext cx="2103417" cy="61117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dirty="0" smtClean="0">
                <a:latin typeface="Trebuchet MS" panose="020B0603020202020204" pitchFamily="34" charset="0"/>
              </a:rPr>
              <a:t>contact@kheprisante.fr</a:t>
            </a:r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1462" y="0"/>
            <a:ext cx="2198908" cy="196903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22" name="ZoneTexte 21"/>
          <p:cNvSpPr txBox="1"/>
          <p:nvPr/>
        </p:nvSpPr>
        <p:spPr>
          <a:xfrm>
            <a:off x="28585" y="878269"/>
            <a:ext cx="2103416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3" y="182880"/>
            <a:ext cx="1903570" cy="69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57172" y="1456472"/>
            <a:ext cx="2103417" cy="39352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santé paramédical et</a:t>
            </a:r>
          </a:p>
          <a:p>
            <a:pPr algn="ctr"/>
            <a:r>
              <a:rPr lang="fr-FR" sz="1000" b="1" i="1" dirty="0">
                <a:solidFill>
                  <a:schemeClr val="bg1"/>
                </a:solidFill>
                <a:latin typeface="Trebuchet MS" panose="020B0603020202020204" pitchFamily="34" charset="0"/>
              </a:rPr>
              <a:t>de thérapies complémentaires</a:t>
            </a: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623667" y="5291077"/>
            <a:ext cx="1463349" cy="183127"/>
          </a:xfrm>
          <a:prstGeom prst="rect">
            <a:avLst/>
          </a:prstGeom>
          <a:noFill/>
        </p:spPr>
        <p:txBody>
          <a:bodyPr wrap="none" lIns="59436" tIns="29718" rIns="59436" bIns="29718" rtlCol="0">
            <a:spAutoFit/>
          </a:bodyPr>
          <a:lstStyle/>
          <a:p>
            <a:r>
              <a:rPr lang="fr-FR" sz="800" dirty="0"/>
              <a:t>Ne pas jeter sur la voie publique</a:t>
            </a:r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746</TotalTime>
  <Words>99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Dell</cp:lastModifiedBy>
  <cp:revision>18</cp:revision>
  <dcterms:created xsi:type="dcterms:W3CDTF">2017-06-15T07:25:10Z</dcterms:created>
  <dcterms:modified xsi:type="dcterms:W3CDTF">2017-07-24T06:44:46Z</dcterms:modified>
</cp:coreProperties>
</file>